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43.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44.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48.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064" r:id="rId4"/>
  </p:sldMasterIdLst>
  <p:notesMasterIdLst>
    <p:notesMasterId r:id="rId71"/>
  </p:notesMasterIdLst>
  <p:sldIdLst>
    <p:sldId id="323" r:id="rId5"/>
    <p:sldId id="324" r:id="rId6"/>
    <p:sldId id="325" r:id="rId7"/>
    <p:sldId id="318" r:id="rId8"/>
    <p:sldId id="456" r:id="rId9"/>
    <p:sldId id="300" r:id="rId10"/>
    <p:sldId id="430" r:id="rId11"/>
    <p:sldId id="431" r:id="rId12"/>
    <p:sldId id="362" r:id="rId13"/>
    <p:sldId id="407" r:id="rId14"/>
    <p:sldId id="368" r:id="rId15"/>
    <p:sldId id="437" r:id="rId16"/>
    <p:sldId id="452" r:id="rId17"/>
    <p:sldId id="438" r:id="rId18"/>
    <p:sldId id="439" r:id="rId19"/>
    <p:sldId id="449" r:id="rId20"/>
    <p:sldId id="440" r:id="rId21"/>
    <p:sldId id="441" r:id="rId22"/>
    <p:sldId id="442" r:id="rId23"/>
    <p:sldId id="443" r:id="rId24"/>
    <p:sldId id="453" r:id="rId25"/>
    <p:sldId id="444" r:id="rId26"/>
    <p:sldId id="445" r:id="rId27"/>
    <p:sldId id="446" r:id="rId28"/>
    <p:sldId id="454" r:id="rId29"/>
    <p:sldId id="447" r:id="rId30"/>
    <p:sldId id="448" r:id="rId31"/>
    <p:sldId id="409" r:id="rId32"/>
    <p:sldId id="328" r:id="rId33"/>
    <p:sldId id="451" r:id="rId34"/>
    <p:sldId id="433" r:id="rId35"/>
    <p:sldId id="458" r:id="rId36"/>
    <p:sldId id="371" r:id="rId37"/>
    <p:sldId id="417" r:id="rId38"/>
    <p:sldId id="421" r:id="rId39"/>
    <p:sldId id="418" r:id="rId40"/>
    <p:sldId id="422" r:id="rId41"/>
    <p:sldId id="423" r:id="rId42"/>
    <p:sldId id="425" r:id="rId43"/>
    <p:sldId id="426" r:id="rId44"/>
    <p:sldId id="428" r:id="rId45"/>
    <p:sldId id="372" r:id="rId46"/>
    <p:sldId id="389" r:id="rId47"/>
    <p:sldId id="375" r:id="rId48"/>
    <p:sldId id="348" r:id="rId49"/>
    <p:sldId id="435" r:id="rId50"/>
    <p:sldId id="412" r:id="rId51"/>
    <p:sldId id="355" r:id="rId52"/>
    <p:sldId id="390" r:id="rId53"/>
    <p:sldId id="436" r:id="rId54"/>
    <p:sldId id="429" r:id="rId55"/>
    <p:sldId id="391" r:id="rId56"/>
    <p:sldId id="424" r:id="rId57"/>
    <p:sldId id="279" r:id="rId58"/>
    <p:sldId id="427" r:id="rId59"/>
    <p:sldId id="346" r:id="rId60"/>
    <p:sldId id="358" r:id="rId61"/>
    <p:sldId id="356" r:id="rId62"/>
    <p:sldId id="312" r:id="rId63"/>
    <p:sldId id="286" r:id="rId64"/>
    <p:sldId id="297" r:id="rId65"/>
    <p:sldId id="269" r:id="rId66"/>
    <p:sldId id="314" r:id="rId67"/>
    <p:sldId id="336" r:id="rId68"/>
    <p:sldId id="315" r:id="rId69"/>
    <p:sldId id="357" r:id="rId70"/>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Main Section" id="{12A69ACF-CBBA-4723-AF51-F7AAF2166D96}">
          <p14:sldIdLst>
            <p14:sldId id="323"/>
            <p14:sldId id="324"/>
            <p14:sldId id="325"/>
            <p14:sldId id="318"/>
            <p14:sldId id="456"/>
            <p14:sldId id="300"/>
            <p14:sldId id="430"/>
            <p14:sldId id="431"/>
            <p14:sldId id="362"/>
            <p14:sldId id="407"/>
            <p14:sldId id="368"/>
            <p14:sldId id="437"/>
          </p14:sldIdLst>
        </p14:section>
        <p14:section name="Map Section" id="{2B417C51-6D42-C640-A1DF-FA4513E72B38}">
          <p14:sldIdLst>
            <p14:sldId id="452"/>
            <p14:sldId id="438"/>
            <p14:sldId id="439"/>
            <p14:sldId id="449"/>
            <p14:sldId id="440"/>
            <p14:sldId id="441"/>
            <p14:sldId id="442"/>
            <p14:sldId id="443"/>
            <p14:sldId id="453"/>
            <p14:sldId id="444"/>
            <p14:sldId id="445"/>
            <p14:sldId id="446"/>
            <p14:sldId id="454"/>
            <p14:sldId id="447"/>
            <p14:sldId id="448"/>
          </p14:sldIdLst>
        </p14:section>
        <p14:section name="FY 2029-2030 Recommendations" id="{62C893D6-D814-D44B-B8B7-5B921E4E3566}">
          <p14:sldIdLst>
            <p14:sldId id="409"/>
            <p14:sldId id="328"/>
            <p14:sldId id="451"/>
            <p14:sldId id="433"/>
            <p14:sldId id="458"/>
            <p14:sldId id="371"/>
            <p14:sldId id="417"/>
            <p14:sldId id="421"/>
            <p14:sldId id="418"/>
            <p14:sldId id="422"/>
            <p14:sldId id="423"/>
            <p14:sldId id="425"/>
            <p14:sldId id="426"/>
            <p14:sldId id="428"/>
            <p14:sldId id="372"/>
            <p14:sldId id="389"/>
            <p14:sldId id="375"/>
            <p14:sldId id="348"/>
          </p14:sldIdLst>
        </p14:section>
        <p14:section name="Questions Section" id="{A2623FC4-DE69-4B60-BD57-AEF853D122D0}">
          <p14:sldIdLst>
            <p14:sldId id="435"/>
          </p14:sldIdLst>
        </p14:section>
        <p14:section name="Questions" id="{7ED128B6-F026-4A9C-BDD8-80D6D13232A3}">
          <p14:sldIdLst>
            <p14:sldId id="412"/>
          </p14:sldIdLst>
        </p14:section>
        <p14:section name="Grading Criteria" id="{36420929-6A83-4A89-AA4D-0DCBC741A37B}">
          <p14:sldIdLst>
            <p14:sldId id="355"/>
          </p14:sldIdLst>
        </p14:section>
        <p14:section name="Project Grading" id="{52B21179-AC11-4EB9-A6E5-045CEEA24B86}">
          <p14:sldIdLst>
            <p14:sldId id="390"/>
          </p14:sldIdLst>
        </p14:section>
        <p14:section name="Resident Feedback" id="{94371E2F-07D7-4437-A161-9B9C0512ADE2}">
          <p14:sldIdLst>
            <p14:sldId id="436"/>
          </p14:sldIdLst>
        </p14:section>
        <p14:section name="Recommended CIP Process" id="{BFB31BBF-ABED-4FD0-A794-496C015924EA}">
          <p14:sldIdLst>
            <p14:sldId id="429"/>
          </p14:sldIdLst>
        </p14:section>
        <p14:section name="Current Debt" id="{3C165801-5243-47B3-B3BD-E5AC6CBB72DD}">
          <p14:sldIdLst>
            <p14:sldId id="391"/>
          </p14:sldIdLst>
        </p14:section>
        <p14:section name="Debt Capacity Limit" id="{09E11A04-317C-4DEB-8C8D-A2ED4074F7A3}">
          <p14:sldIdLst>
            <p14:sldId id="424"/>
          </p14:sldIdLst>
        </p14:section>
        <p14:section name="Fiscal Peer Community Analysis" id="{58F6264A-0DFA-4924-B5D9-87440BFD030A}">
          <p14:sldIdLst>
            <p14:sldId id="279"/>
          </p14:sldIdLst>
        </p14:section>
        <p14:section name="Debt Peer Community Analysis" id="{11C96E44-4BF8-467F-B1AE-E780736A73B3}">
          <p14:sldIdLst>
            <p14:sldId id="427"/>
          </p14:sldIdLst>
        </p14:section>
        <p14:section name="West Branch Revenue &amp; Expenditures" id="{579E9480-87FA-4E2A-882B-ECB1982F0DF8}">
          <p14:sldIdLst>
            <p14:sldId id="346"/>
          </p14:sldIdLst>
        </p14:section>
        <p14:section name="West Branch Revenue" id="{0160CBE5-FE65-40F2-9550-66CE0A99197C}">
          <p14:sldIdLst>
            <p14:sldId id="358"/>
          </p14:sldIdLst>
        </p14:section>
        <p14:section name="West Branch Expenditures" id="{BD4EB9D3-5376-4018-B964-5504ED1385D3}">
          <p14:sldIdLst>
            <p14:sldId id="356"/>
          </p14:sldIdLst>
        </p14:section>
        <p14:section name="FY 2026 Capital Improvement Projects" id="{C69E2B05-A002-4DDB-8F3B-6AD630AEDFFF}">
          <p14:sldIdLst>
            <p14:sldId id="312"/>
          </p14:sldIdLst>
        </p14:section>
        <p14:section name="TIF Projects" id="{283E0986-9CBE-452A-9B77-4832ACFAF13A}">
          <p14:sldIdLst>
            <p14:sldId id="286"/>
          </p14:sldIdLst>
        </p14:section>
        <p14:section name="Stakeholder Interview Questions" id="{3A6F1013-472E-4F16-ACFF-43408815AAF3}">
          <p14:sldIdLst>
            <p14:sldId id="297"/>
          </p14:sldIdLst>
        </p14:section>
        <p14:section name="Population Growth" id="{79669E81-2977-45F5-ADA7-2637640B2CF5}">
          <p14:sldIdLst>
            <p14:sldId id="269"/>
          </p14:sldIdLst>
        </p14:section>
        <p14:section name="Utility Increase" id="{A6D87BBC-E724-4709-AC73-A579E38C833D}">
          <p14:sldIdLst>
            <p14:sldId id="314"/>
          </p14:sldIdLst>
        </p14:section>
        <p14:section name="Utility Rate Comparison (2023)" id="{79D99252-5DDA-4858-9253-A4B4E966B0B9}">
          <p14:sldIdLst>
            <p14:sldId id="336"/>
          </p14:sldIdLst>
        </p14:section>
        <p14:section name="Map of West Branch" id="{8B45BA7A-BD45-428B-97AE-707FFDC41C0F}">
          <p14:sldIdLst>
            <p14:sldId id="315"/>
          </p14:sldIdLst>
        </p14:section>
        <p14:section name="Flood Area Map Section" id="{4A41BAC2-CCD7-4F6A-9890-C2C161C266AC}">
          <p14:sldIdLst>
            <p14:sldId id="357"/>
          </p14:sldIdLst>
        </p14:section>
      </p14:section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2617812-1193-8BE7-39D2-8C791D6C1E3B}" name="Tubbs, Allie R" initials="TA" userId="S::allietubbs@uiowa.edu::c4f95874-d46b-4510-83e7-85ecab7ea036" providerId="AD"/>
  <p188:author id="{17D5CC57-EA45-2E7A-F7C0-B41C86C40B53}" name="Bultema, Fern" initials="BF" userId="S::nbultema@uiowa.edu::b195a728-5b4c-48cc-8f44-201a43d5bdef" providerId="AD"/>
  <p188:author id="{8BEB29A8-74B7-4A32-B74E-FDF8C39241FD}" name="Bob Gassman" initials="BG" userId="S::bgassman@neumannmonson.com::d18d06da-1016-4829-8121-8e11bc9a8029" providerId="AD"/>
  <p188:author id="{C25391CC-5B1C-0967-2C20-4812C489A5B0}" name="Woolsey, Erik" initials="EW" userId="S::elwoolsey@uiowa.edu::d1324a2f-68e6-4987-8589-1d13f8661a84" providerId="AD"/>
  <p188:author id="{CBF3D2F9-6441-6D93-F4DA-1968AA7152CA}" name="Nguyen, Phuong H" initials="NP" userId="S::phnguyen@uiowa.edu::004b2c6f-e600-4746-870b-5e72fd4895c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D7752"/>
    <a:srgbClr val="000000"/>
    <a:srgbClr val="CC6501"/>
    <a:srgbClr val="B33D29"/>
    <a:srgbClr val="57F7D1"/>
    <a:srgbClr val="98EB6F"/>
    <a:srgbClr val="A0EC79"/>
    <a:srgbClr val="F9F97A"/>
    <a:srgbClr val="7AF9DB"/>
    <a:srgbClr val="F75BD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varScale="1">
        <p:scale>
          <a:sx n="87" d="100"/>
          <a:sy n="87" d="100"/>
        </p:scale>
        <p:origin x="422" y="-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microsoft.com/office/2018/10/relationships/authors" Target="author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microsoft.com/office/2016/11/relationships/changesInfo" Target="changesInfos/changesInfo1.xml"/><Relationship Id="rId7" Type="http://schemas.openxmlformats.org/officeDocument/2006/relationships/slide" Target="slides/slide3.xml"/><Relationship Id="rId71" Type="http://schemas.openxmlformats.org/officeDocument/2006/relationships/notesMaster" Target="notesMasters/notesMaster1.xml"/><Relationship Id="rId2" Type="http://schemas.openxmlformats.org/officeDocument/2006/relationships/customXml" Target="../customXml/item2.xml"/><Relationship Id="rId29" Type="http://schemas.openxmlformats.org/officeDocument/2006/relationships/slide" Target="slides/slide2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ultema, Fern" userId="S::nbultema@uiowa.edu::b195a728-5b4c-48cc-8f44-201a43d5bdef" providerId="AD" clId="Web-{81EB4565-4153-F1F8-DB3A-FB96A7122CDF}"/>
    <pc:docChg chg="sldOrd">
      <pc:chgData name="Bultema, Fern" userId="S::nbultema@uiowa.edu::b195a728-5b4c-48cc-8f44-201a43d5bdef" providerId="AD" clId="Web-{81EB4565-4153-F1F8-DB3A-FB96A7122CDF}" dt="2026-05-04T06:56:09.435" v="0"/>
      <pc:docMkLst>
        <pc:docMk/>
      </pc:docMkLst>
      <pc:sldChg chg="ord">
        <pc:chgData name="Bultema, Fern" userId="S::nbultema@uiowa.edu::b195a728-5b4c-48cc-8f44-201a43d5bdef" providerId="AD" clId="Web-{81EB4565-4153-F1F8-DB3A-FB96A7122CDF}" dt="2026-05-04T06:56:09.435" v="0"/>
        <pc:sldMkLst>
          <pc:docMk/>
          <pc:sldMk cId="860748147" sldId="422"/>
        </pc:sldMkLst>
      </pc:sldChg>
    </pc:docChg>
  </pc:docChgLst>
  <pc:docChgLst>
    <pc:chgData name="Woolsey, Erik" userId="d1324a2f-68e6-4987-8589-1d13f8661a84" providerId="ADAL" clId="{051BF7FD-8AF2-4199-B58B-E437B6639BF2}"/>
    <pc:docChg chg="modSld">
      <pc:chgData name="Woolsey, Erik" userId="d1324a2f-68e6-4987-8589-1d13f8661a84" providerId="ADAL" clId="{051BF7FD-8AF2-4199-B58B-E437B6639BF2}" dt="2026-04-24T15:20:14.696" v="14" actId="20577"/>
      <pc:docMkLst>
        <pc:docMk/>
      </pc:docMkLst>
      <pc:sldChg chg="modSp mod">
        <pc:chgData name="Woolsey, Erik" userId="d1324a2f-68e6-4987-8589-1d13f8661a84" providerId="ADAL" clId="{051BF7FD-8AF2-4199-B58B-E437B6639BF2}" dt="2026-04-24T15:20:14.696" v="14" actId="20577"/>
        <pc:sldMkLst>
          <pc:docMk/>
          <pc:sldMk cId="3147037599" sldId="371"/>
        </pc:sldMkLst>
        <pc:graphicFrameChg chg="modGraphic">
          <ac:chgData name="Woolsey, Erik" userId="d1324a2f-68e6-4987-8589-1d13f8661a84" providerId="ADAL" clId="{051BF7FD-8AF2-4199-B58B-E437B6639BF2}" dt="2026-04-24T15:20:14.696" v="14" actId="20577"/>
          <ac:graphicFrameMkLst>
            <pc:docMk/>
            <pc:sldMk cId="3147037599" sldId="371"/>
            <ac:graphicFrameMk id="2" creationId="{ACD08305-9BC7-DE09-43F9-93C26BA364F1}"/>
          </ac:graphicFrameMkLst>
        </pc:graphicFrameChg>
      </pc:sldChg>
    </pc:docChg>
  </pc:docChgLst>
  <pc:docChgLst>
    <pc:chgData name="Woolsey, Erik" userId="d1324a2f-68e6-4987-8589-1d13f8661a84" providerId="ADAL" clId="{840D3A9F-5683-4118-ACDD-B2BD0EF9AC4B}"/>
    <pc:docChg chg="addSld delSld modSld modSection">
      <pc:chgData name="Woolsey, Erik" userId="d1324a2f-68e6-4987-8589-1d13f8661a84" providerId="ADAL" clId="{840D3A9F-5683-4118-ACDD-B2BD0EF9AC4B}" dt="2026-04-17T15:15:35.011" v="1"/>
      <pc:docMkLst>
        <pc:docMk/>
      </pc:docMkLst>
    </pc:docChg>
  </pc:docChgLst>
  <pc:docChgLst>
    <pc:chgData name="Tubbs, Allie R" userId="S::allietubbs@uiowa.edu::c4f95874-d46b-4510-83e7-85ecab7ea036" providerId="AD" clId="Web-{5217DF9B-1705-8B75-CB9F-A53C10B1F938}"/>
    <pc:docChg chg="addSld delSld modSld modSection">
      <pc:chgData name="Tubbs, Allie R" userId="S::allietubbs@uiowa.edu::c4f95874-d46b-4510-83e7-85ecab7ea036" providerId="AD" clId="Web-{5217DF9B-1705-8B75-CB9F-A53C10B1F938}" dt="2026-04-22T21:04:16.668" v="28"/>
      <pc:docMkLst>
        <pc:docMk/>
      </pc:docMkLst>
      <pc:sldChg chg="addSp delSp modSp">
        <pc:chgData name="Tubbs, Allie R" userId="S::allietubbs@uiowa.edu::c4f95874-d46b-4510-83e7-85ecab7ea036" providerId="AD" clId="Web-{5217DF9B-1705-8B75-CB9F-A53C10B1F938}" dt="2026-04-22T21:03:51.011" v="19"/>
        <pc:sldMkLst>
          <pc:docMk/>
          <pc:sldMk cId="199898764" sldId="355"/>
        </pc:sldMkLst>
        <pc:spChg chg="mod">
          <ac:chgData name="Tubbs, Allie R" userId="S::allietubbs@uiowa.edu::c4f95874-d46b-4510-83e7-85ecab7ea036" providerId="AD" clId="Web-{5217DF9B-1705-8B75-CB9F-A53C10B1F938}" dt="2026-04-22T21:03:39.838" v="17" actId="20577"/>
          <ac:spMkLst>
            <pc:docMk/>
            <pc:sldMk cId="199898764" sldId="355"/>
            <ac:spMk id="2" creationId="{D12BC122-355A-70ED-5265-94DC331CC9A6}"/>
          </ac:spMkLst>
        </pc:spChg>
      </pc:sldChg>
      <pc:sldChg chg="addSp delSp modSp add replId">
        <pc:chgData name="Tubbs, Allie R" userId="S::allietubbs@uiowa.edu::c4f95874-d46b-4510-83e7-85ecab7ea036" providerId="AD" clId="Web-{5217DF9B-1705-8B75-CB9F-A53C10B1F938}" dt="2026-04-22T21:04:16.668" v="28"/>
        <pc:sldMkLst>
          <pc:docMk/>
          <pc:sldMk cId="1473253858" sldId="390"/>
        </pc:sldMkLst>
        <pc:spChg chg="mod">
          <ac:chgData name="Tubbs, Allie R" userId="S::allietubbs@uiowa.edu::c4f95874-d46b-4510-83e7-85ecab7ea036" providerId="AD" clId="Web-{5217DF9B-1705-8B75-CB9F-A53C10B1F938}" dt="2026-04-22T21:04:09.480" v="26" actId="20577"/>
          <ac:spMkLst>
            <pc:docMk/>
            <pc:sldMk cId="1473253858" sldId="390"/>
            <ac:spMk id="2" creationId="{312AE427-BF08-B7FA-6FFB-3FF56FD22D86}"/>
          </ac:spMkLst>
        </pc:spChg>
      </pc:sldChg>
      <pc:sldChg chg="add replId">
        <pc:chgData name="Tubbs, Allie R" userId="S::allietubbs@uiowa.edu::c4f95874-d46b-4510-83e7-85ecab7ea036" providerId="AD" clId="Web-{5217DF9B-1705-8B75-CB9F-A53C10B1F938}" dt="2026-04-22T21:03:24.885" v="3"/>
        <pc:sldMkLst>
          <pc:docMk/>
          <pc:sldMk cId="3901213611" sldId="391"/>
        </pc:sldMkLst>
      </pc:sldChg>
    </pc:docChg>
  </pc:docChgLst>
  <pc:docChgLst>
    <pc:chgData name="Bultema, Fern" userId="S::nbultema@uiowa.edu::b195a728-5b4c-48cc-8f44-201a43d5bdef" providerId="AD" clId="Web-{B7110485-60E7-FE33-FD39-20E279738450}"/>
    <pc:docChg chg="modSld">
      <pc:chgData name="Bultema, Fern" userId="S::nbultema@uiowa.edu::b195a728-5b4c-48cc-8f44-201a43d5bdef" providerId="AD" clId="Web-{B7110485-60E7-FE33-FD39-20E279738450}" dt="2026-04-27T11:47:26.998" v="143"/>
      <pc:docMkLst>
        <pc:docMk/>
      </pc:docMkLst>
      <pc:sldChg chg="modSp">
        <pc:chgData name="Bultema, Fern" userId="S::nbultema@uiowa.edu::b195a728-5b4c-48cc-8f44-201a43d5bdef" providerId="AD" clId="Web-{B7110485-60E7-FE33-FD39-20E279738450}" dt="2026-04-27T11:47:26.998" v="143"/>
        <pc:sldMkLst>
          <pc:docMk/>
          <pc:sldMk cId="3147037599" sldId="371"/>
        </pc:sldMkLst>
        <pc:graphicFrameChg chg="mod modGraphic">
          <ac:chgData name="Bultema, Fern" userId="S::nbultema@uiowa.edu::b195a728-5b4c-48cc-8f44-201a43d5bdef" providerId="AD" clId="Web-{B7110485-60E7-FE33-FD39-20E279738450}" dt="2026-04-27T11:47:26.998" v="143"/>
          <ac:graphicFrameMkLst>
            <pc:docMk/>
            <pc:sldMk cId="3147037599" sldId="371"/>
            <ac:graphicFrameMk id="2" creationId="{ACD08305-9BC7-DE09-43F9-93C26BA364F1}"/>
          </ac:graphicFrameMkLst>
        </pc:graphicFrameChg>
      </pc:sldChg>
      <pc:sldChg chg="modSp">
        <pc:chgData name="Bultema, Fern" userId="S::nbultema@uiowa.edu::b195a728-5b4c-48cc-8f44-201a43d5bdef" providerId="AD" clId="Web-{B7110485-60E7-FE33-FD39-20E279738450}" dt="2026-04-27T11:41:48.955" v="4"/>
        <pc:sldMkLst>
          <pc:docMk/>
          <pc:sldMk cId="402044027" sldId="417"/>
        </pc:sldMkLst>
        <pc:spChg chg="mod">
          <ac:chgData name="Bultema, Fern" userId="S::nbultema@uiowa.edu::b195a728-5b4c-48cc-8f44-201a43d5bdef" providerId="AD" clId="Web-{B7110485-60E7-FE33-FD39-20E279738450}" dt="2026-04-27T11:41:42.908" v="0" actId="20577"/>
          <ac:spMkLst>
            <pc:docMk/>
            <pc:sldMk cId="402044027" sldId="417"/>
            <ac:spMk id="4" creationId="{0AFDF3F9-A694-9DB6-6313-3D2DD9724878}"/>
          </ac:spMkLst>
        </pc:spChg>
        <pc:graphicFrameChg chg="mod modGraphic">
          <ac:chgData name="Bultema, Fern" userId="S::nbultema@uiowa.edu::b195a728-5b4c-48cc-8f44-201a43d5bdef" providerId="AD" clId="Web-{B7110485-60E7-FE33-FD39-20E279738450}" dt="2026-04-27T11:41:48.955" v="4"/>
          <ac:graphicFrameMkLst>
            <pc:docMk/>
            <pc:sldMk cId="402044027" sldId="417"/>
            <ac:graphicFrameMk id="2" creationId="{9FA9E4A4-D25A-C4CB-3E4F-2689F8C13921}"/>
          </ac:graphicFrameMkLst>
        </pc:graphicFrameChg>
      </pc:sldChg>
    </pc:docChg>
  </pc:docChgLst>
  <pc:docChgLst>
    <pc:chgData name="Tubbs, Allie R" userId="c4f95874-d46b-4510-83e7-85ecab7ea036" providerId="ADAL" clId="{27E760B3-64FE-4FD8-ADCC-8D8056E825DA}"/>
    <pc:docChg chg="undo custSel addSld delSld modSld sldOrd addSection delSection modSection">
      <pc:chgData name="Tubbs, Allie R" userId="c4f95874-d46b-4510-83e7-85ecab7ea036" providerId="ADAL" clId="{27E760B3-64FE-4FD8-ADCC-8D8056E825DA}" dt="2026-05-11T15:15:46.822" v="9507" actId="27124"/>
      <pc:docMkLst>
        <pc:docMk/>
      </pc:docMkLst>
      <pc:sldChg chg="add mod setBg modShow">
        <pc:chgData name="Tubbs, Allie R" userId="c4f95874-d46b-4510-83e7-85ecab7ea036" providerId="ADAL" clId="{27E760B3-64FE-4FD8-ADCC-8D8056E825DA}" dt="2026-04-27T14:27:50.105" v="5589"/>
        <pc:sldMkLst>
          <pc:docMk/>
          <pc:sldMk cId="3020316059" sldId="269"/>
        </pc:sldMkLst>
      </pc:sldChg>
      <pc:sldChg chg="modSp mod ord setBg">
        <pc:chgData name="Tubbs, Allie R" userId="c4f95874-d46b-4510-83e7-85ecab7ea036" providerId="ADAL" clId="{27E760B3-64FE-4FD8-ADCC-8D8056E825DA}" dt="2026-04-27T14:30:01.929" v="5595" actId="207"/>
        <pc:sldMkLst>
          <pc:docMk/>
          <pc:sldMk cId="3672287415" sldId="279"/>
        </pc:sldMkLst>
        <pc:spChg chg="mod">
          <ac:chgData name="Tubbs, Allie R" userId="c4f95874-d46b-4510-83e7-85ecab7ea036" providerId="ADAL" clId="{27E760B3-64FE-4FD8-ADCC-8D8056E825DA}" dt="2026-04-27T14:30:01.929" v="5595" actId="207"/>
          <ac:spMkLst>
            <pc:docMk/>
            <pc:sldMk cId="3672287415" sldId="279"/>
            <ac:spMk id="2" creationId="{105D01A4-80D7-8F7D-33D8-85F309D52483}"/>
          </ac:spMkLst>
        </pc:spChg>
      </pc:sldChg>
      <pc:sldChg chg="addSp modSp add mod ord setBg modShow modNotesTx">
        <pc:chgData name="Tubbs, Allie R" userId="c4f95874-d46b-4510-83e7-85ecab7ea036" providerId="ADAL" clId="{27E760B3-64FE-4FD8-ADCC-8D8056E825DA}" dt="2026-05-11T15:15:17.585" v="9506" actId="13244"/>
        <pc:sldMkLst>
          <pc:docMk/>
          <pc:sldMk cId="1685782525" sldId="286"/>
        </pc:sldMkLst>
        <pc:spChg chg="mod">
          <ac:chgData name="Tubbs, Allie R" userId="c4f95874-d46b-4510-83e7-85ecab7ea036" providerId="ADAL" clId="{27E760B3-64FE-4FD8-ADCC-8D8056E825DA}" dt="2026-04-27T14:30:31.880" v="5601" actId="207"/>
          <ac:spMkLst>
            <pc:docMk/>
            <pc:sldMk cId="1685782525" sldId="286"/>
            <ac:spMk id="2" creationId="{7F2C9F18-D00E-26B4-7E59-7FC542DBA590}"/>
          </ac:spMkLst>
        </pc:spChg>
        <pc:spChg chg="ord">
          <ac:chgData name="Tubbs, Allie R" userId="c4f95874-d46b-4510-83e7-85ecab7ea036" providerId="ADAL" clId="{27E760B3-64FE-4FD8-ADCC-8D8056E825DA}" dt="2026-05-11T15:15:17.585" v="9506" actId="13244"/>
          <ac:spMkLst>
            <pc:docMk/>
            <pc:sldMk cId="1685782525" sldId="286"/>
            <ac:spMk id="3" creationId="{CE289979-152B-D0FB-FFDF-125B03B597E2}"/>
          </ac:spMkLst>
        </pc:spChg>
        <pc:spChg chg="add mod">
          <ac:chgData name="Tubbs, Allie R" userId="c4f95874-d46b-4510-83e7-85ecab7ea036" providerId="ADAL" clId="{27E760B3-64FE-4FD8-ADCC-8D8056E825DA}" dt="2026-05-05T20:55:02.064" v="9178" actId="1076"/>
          <ac:spMkLst>
            <pc:docMk/>
            <pc:sldMk cId="1685782525" sldId="286"/>
            <ac:spMk id="11" creationId="{0E33412B-3454-ED91-9A36-9E9E26B11CBB}"/>
          </ac:spMkLst>
        </pc:spChg>
        <pc:spChg chg="add mod">
          <ac:chgData name="Tubbs, Allie R" userId="c4f95874-d46b-4510-83e7-85ecab7ea036" providerId="ADAL" clId="{27E760B3-64FE-4FD8-ADCC-8D8056E825DA}" dt="2026-05-05T20:55:16.209" v="9182" actId="20577"/>
          <ac:spMkLst>
            <pc:docMk/>
            <pc:sldMk cId="1685782525" sldId="286"/>
            <ac:spMk id="12" creationId="{ABFB3B0D-71B3-3BF3-5A78-A34B66CAC198}"/>
          </ac:spMkLst>
        </pc:spChg>
        <pc:spChg chg="add mod">
          <ac:chgData name="Tubbs, Allie R" userId="c4f95874-d46b-4510-83e7-85ecab7ea036" providerId="ADAL" clId="{27E760B3-64FE-4FD8-ADCC-8D8056E825DA}" dt="2026-05-05T20:55:27.877" v="9190" actId="20577"/>
          <ac:spMkLst>
            <pc:docMk/>
            <pc:sldMk cId="1685782525" sldId="286"/>
            <ac:spMk id="14" creationId="{36A63A2A-A769-DC11-6306-4C8397497672}"/>
          </ac:spMkLst>
        </pc:spChg>
        <pc:spChg chg="add mod">
          <ac:chgData name="Tubbs, Allie R" userId="c4f95874-d46b-4510-83e7-85ecab7ea036" providerId="ADAL" clId="{27E760B3-64FE-4FD8-ADCC-8D8056E825DA}" dt="2026-05-05T20:55:36.248" v="9194" actId="20577"/>
          <ac:spMkLst>
            <pc:docMk/>
            <pc:sldMk cId="1685782525" sldId="286"/>
            <ac:spMk id="17" creationId="{F028E271-2293-2A0B-77B3-17ABD994BBA7}"/>
          </ac:spMkLst>
        </pc:spChg>
        <pc:spChg chg="add mod">
          <ac:chgData name="Tubbs, Allie R" userId="c4f95874-d46b-4510-83e7-85ecab7ea036" providerId="ADAL" clId="{27E760B3-64FE-4FD8-ADCC-8D8056E825DA}" dt="2026-05-05T20:55:42.624" v="9198" actId="20577"/>
          <ac:spMkLst>
            <pc:docMk/>
            <pc:sldMk cId="1685782525" sldId="286"/>
            <ac:spMk id="18" creationId="{9EC0BFE2-21A4-D05D-8D79-3C1CC659710C}"/>
          </ac:spMkLst>
        </pc:spChg>
        <pc:spChg chg="add mod">
          <ac:chgData name="Tubbs, Allie R" userId="c4f95874-d46b-4510-83e7-85ecab7ea036" providerId="ADAL" clId="{27E760B3-64FE-4FD8-ADCC-8D8056E825DA}" dt="2026-05-05T20:55:48.238" v="9202" actId="20577"/>
          <ac:spMkLst>
            <pc:docMk/>
            <pc:sldMk cId="1685782525" sldId="286"/>
            <ac:spMk id="28" creationId="{D14D1F64-D831-06E1-F884-8608F4A17F2B}"/>
          </ac:spMkLst>
        </pc:spChg>
        <pc:spChg chg="add mod ord">
          <ac:chgData name="Tubbs, Allie R" userId="c4f95874-d46b-4510-83e7-85ecab7ea036" providerId="ADAL" clId="{27E760B3-64FE-4FD8-ADCC-8D8056E825DA}" dt="2026-05-11T15:14:39.701" v="9501" actId="13244"/>
          <ac:spMkLst>
            <pc:docMk/>
            <pc:sldMk cId="1685782525" sldId="286"/>
            <ac:spMk id="29" creationId="{1E848362-9799-7B62-8877-F51B1B232000}"/>
          </ac:spMkLst>
        </pc:spChg>
        <pc:spChg chg="add mod ord">
          <ac:chgData name="Tubbs, Allie R" userId="c4f95874-d46b-4510-83e7-85ecab7ea036" providerId="ADAL" clId="{27E760B3-64FE-4FD8-ADCC-8D8056E825DA}" dt="2026-05-11T15:14:48.864" v="9502" actId="13244"/>
          <ac:spMkLst>
            <pc:docMk/>
            <pc:sldMk cId="1685782525" sldId="286"/>
            <ac:spMk id="30" creationId="{B1542A99-34AF-32F9-6C04-1E3C01F61BAC}"/>
          </ac:spMkLst>
        </pc:spChg>
        <pc:spChg chg="add mod ord">
          <ac:chgData name="Tubbs, Allie R" userId="c4f95874-d46b-4510-83e7-85ecab7ea036" providerId="ADAL" clId="{27E760B3-64FE-4FD8-ADCC-8D8056E825DA}" dt="2026-05-11T15:14:53.725" v="9503" actId="13244"/>
          <ac:spMkLst>
            <pc:docMk/>
            <pc:sldMk cId="1685782525" sldId="286"/>
            <ac:spMk id="31" creationId="{904710B8-B99C-8282-71C6-F7F653CADCD3}"/>
          </ac:spMkLst>
        </pc:spChg>
        <pc:spChg chg="add mod ord">
          <ac:chgData name="Tubbs, Allie R" userId="c4f95874-d46b-4510-83e7-85ecab7ea036" providerId="ADAL" clId="{27E760B3-64FE-4FD8-ADCC-8D8056E825DA}" dt="2026-05-11T15:14:56.891" v="9504" actId="13244"/>
          <ac:spMkLst>
            <pc:docMk/>
            <pc:sldMk cId="1685782525" sldId="286"/>
            <ac:spMk id="32" creationId="{F7AAF8BA-ACCB-CFE5-F1D2-685D668E2950}"/>
          </ac:spMkLst>
        </pc:spChg>
        <pc:spChg chg="add mod ord">
          <ac:chgData name="Tubbs, Allie R" userId="c4f95874-d46b-4510-83e7-85ecab7ea036" providerId="ADAL" clId="{27E760B3-64FE-4FD8-ADCC-8D8056E825DA}" dt="2026-05-11T15:15:01.591" v="9505" actId="13244"/>
          <ac:spMkLst>
            <pc:docMk/>
            <pc:sldMk cId="1685782525" sldId="286"/>
            <ac:spMk id="33" creationId="{FE10A0C8-1B4E-CAAF-F632-FECBFE891B3C}"/>
          </ac:spMkLst>
        </pc:spChg>
      </pc:sldChg>
      <pc:sldChg chg="modSp mod setBg">
        <pc:chgData name="Tubbs, Allie R" userId="c4f95874-d46b-4510-83e7-85ecab7ea036" providerId="ADAL" clId="{27E760B3-64FE-4FD8-ADCC-8D8056E825DA}" dt="2026-04-27T14:30:36.357" v="5602" actId="207"/>
        <pc:sldMkLst>
          <pc:docMk/>
          <pc:sldMk cId="2574019732" sldId="297"/>
        </pc:sldMkLst>
        <pc:spChg chg="mod">
          <ac:chgData name="Tubbs, Allie R" userId="c4f95874-d46b-4510-83e7-85ecab7ea036" providerId="ADAL" clId="{27E760B3-64FE-4FD8-ADCC-8D8056E825DA}" dt="2026-04-27T14:30:36.357" v="5602" actId="207"/>
          <ac:spMkLst>
            <pc:docMk/>
            <pc:sldMk cId="2574019732" sldId="297"/>
            <ac:spMk id="2" creationId="{8158D63A-C635-8646-0BCC-CD1778EE66CD}"/>
          </ac:spMkLst>
        </pc:spChg>
      </pc:sldChg>
      <pc:sldChg chg="addSp delSp modSp mod ord delAnim modNotesTx">
        <pc:chgData name="Tubbs, Allie R" userId="c4f95874-d46b-4510-83e7-85ecab7ea036" providerId="ADAL" clId="{27E760B3-64FE-4FD8-ADCC-8D8056E825DA}" dt="2026-05-02T16:40:54.279" v="8762" actId="732"/>
        <pc:sldMkLst>
          <pc:docMk/>
          <pc:sldMk cId="2870266188" sldId="300"/>
        </pc:sldMkLst>
        <pc:spChg chg="add mod">
          <ac:chgData name="Tubbs, Allie R" userId="c4f95874-d46b-4510-83e7-85ecab7ea036" providerId="ADAL" clId="{27E760B3-64FE-4FD8-ADCC-8D8056E825DA}" dt="2026-04-28T01:06:00.339" v="7729" actId="14100"/>
          <ac:spMkLst>
            <pc:docMk/>
            <pc:sldMk cId="2870266188" sldId="300"/>
            <ac:spMk id="2" creationId="{1BD93383-8C5F-3FA4-8B1B-9C44070FBC81}"/>
          </ac:spMkLst>
        </pc:spChg>
        <pc:spChg chg="mod">
          <ac:chgData name="Tubbs, Allie R" userId="c4f95874-d46b-4510-83e7-85ecab7ea036" providerId="ADAL" clId="{27E760B3-64FE-4FD8-ADCC-8D8056E825DA}" dt="2026-04-23T16:06:18.493" v="2140" actId="207"/>
          <ac:spMkLst>
            <pc:docMk/>
            <pc:sldMk cId="2870266188" sldId="300"/>
            <ac:spMk id="4" creationId="{C23AA30A-2F2E-F971-9B32-C010D099397E}"/>
          </ac:spMkLst>
        </pc:spChg>
        <pc:spChg chg="mod ord">
          <ac:chgData name="Tubbs, Allie R" userId="c4f95874-d46b-4510-83e7-85ecab7ea036" providerId="ADAL" clId="{27E760B3-64FE-4FD8-ADCC-8D8056E825DA}" dt="2026-04-27T23:08:19.455" v="7573" actId="166"/>
          <ac:spMkLst>
            <pc:docMk/>
            <pc:sldMk cId="2870266188" sldId="300"/>
            <ac:spMk id="7" creationId="{454EAAFB-C529-FC20-BB3E-92E7FD0F9FD3}"/>
          </ac:spMkLst>
        </pc:spChg>
        <pc:picChg chg="add mod ord modCrop">
          <ac:chgData name="Tubbs, Allie R" userId="c4f95874-d46b-4510-83e7-85ecab7ea036" providerId="ADAL" clId="{27E760B3-64FE-4FD8-ADCC-8D8056E825DA}" dt="2026-05-02T16:40:40.593" v="8761" actId="14100"/>
          <ac:picMkLst>
            <pc:docMk/>
            <pc:sldMk cId="2870266188" sldId="300"/>
            <ac:picMk id="8" creationId="{919CE167-593F-1EB2-F8DB-32E0A6520A3A}"/>
          </ac:picMkLst>
        </pc:picChg>
        <pc:picChg chg="add mod ord modCrop">
          <ac:chgData name="Tubbs, Allie R" userId="c4f95874-d46b-4510-83e7-85ecab7ea036" providerId="ADAL" clId="{27E760B3-64FE-4FD8-ADCC-8D8056E825DA}" dt="2026-04-28T01:24:40.403" v="7799" actId="14100"/>
          <ac:picMkLst>
            <pc:docMk/>
            <pc:sldMk cId="2870266188" sldId="300"/>
            <ac:picMk id="11" creationId="{FED05335-1262-D48A-1819-EBB8F4E11A71}"/>
          </ac:picMkLst>
        </pc:picChg>
        <pc:picChg chg="add del mod ord modCrop">
          <ac:chgData name="Tubbs, Allie R" userId="c4f95874-d46b-4510-83e7-85ecab7ea036" providerId="ADAL" clId="{27E760B3-64FE-4FD8-ADCC-8D8056E825DA}" dt="2026-05-02T16:40:54.279" v="8762" actId="732"/>
          <ac:picMkLst>
            <pc:docMk/>
            <pc:sldMk cId="2870266188" sldId="300"/>
            <ac:picMk id="13" creationId="{9FB4D0E5-3CC6-B483-51B5-2F15B80BA95B}"/>
          </ac:picMkLst>
        </pc:picChg>
        <pc:picChg chg="add mod">
          <ac:chgData name="Tubbs, Allie R" userId="c4f95874-d46b-4510-83e7-85ecab7ea036" providerId="ADAL" clId="{27E760B3-64FE-4FD8-ADCC-8D8056E825DA}" dt="2026-04-28T01:25:04.936" v="7803" actId="14100"/>
          <ac:picMkLst>
            <pc:docMk/>
            <pc:sldMk cId="2870266188" sldId="300"/>
            <ac:picMk id="1030" creationId="{0261E19F-3752-59A8-EBBC-B9E2CE7E8219}"/>
          </ac:picMkLst>
        </pc:picChg>
      </pc:sldChg>
      <pc:sldChg chg="modSp add mod ord setBg modShow">
        <pc:chgData name="Tubbs, Allie R" userId="c4f95874-d46b-4510-83e7-85ecab7ea036" providerId="ADAL" clId="{27E760B3-64FE-4FD8-ADCC-8D8056E825DA}" dt="2026-04-27T14:30:26.934" v="5600" actId="207"/>
        <pc:sldMkLst>
          <pc:docMk/>
          <pc:sldMk cId="1652789334" sldId="312"/>
        </pc:sldMkLst>
        <pc:spChg chg="mod">
          <ac:chgData name="Tubbs, Allie R" userId="c4f95874-d46b-4510-83e7-85ecab7ea036" providerId="ADAL" clId="{27E760B3-64FE-4FD8-ADCC-8D8056E825DA}" dt="2026-04-27T14:30:26.934" v="5600" actId="207"/>
          <ac:spMkLst>
            <pc:docMk/>
            <pc:sldMk cId="1652789334" sldId="312"/>
            <ac:spMk id="2" creationId="{60C78192-3C57-AF82-4094-B00C5E83B399}"/>
          </ac:spMkLst>
        </pc:spChg>
      </pc:sldChg>
      <pc:sldChg chg="modSp mod ord setBg">
        <pc:chgData name="Tubbs, Allie R" userId="c4f95874-d46b-4510-83e7-85ecab7ea036" providerId="ADAL" clId="{27E760B3-64FE-4FD8-ADCC-8D8056E825DA}" dt="2026-04-27T14:48:15.818" v="5766"/>
        <pc:sldMkLst>
          <pc:docMk/>
          <pc:sldMk cId="1507878717" sldId="314"/>
        </pc:sldMkLst>
        <pc:spChg chg="mod">
          <ac:chgData name="Tubbs, Allie R" userId="c4f95874-d46b-4510-83e7-85ecab7ea036" providerId="ADAL" clId="{27E760B3-64FE-4FD8-ADCC-8D8056E825DA}" dt="2026-04-27T14:30:40.861" v="5603" actId="207"/>
          <ac:spMkLst>
            <pc:docMk/>
            <pc:sldMk cId="1507878717" sldId="314"/>
            <ac:spMk id="6" creationId="{09BD39C5-065D-E007-068A-E0C3DAD9B9A1}"/>
          </ac:spMkLst>
        </pc:spChg>
      </pc:sldChg>
      <pc:sldChg chg="delSp modSp add mod ord setBg modShow">
        <pc:chgData name="Tubbs, Allie R" userId="c4f95874-d46b-4510-83e7-85ecab7ea036" providerId="ADAL" clId="{27E760B3-64FE-4FD8-ADCC-8D8056E825DA}" dt="2026-04-27T14:26:18.911" v="5580" actId="34476"/>
        <pc:sldMkLst>
          <pc:docMk/>
          <pc:sldMk cId="771154677" sldId="315"/>
        </pc:sldMkLst>
        <pc:picChg chg="mod">
          <ac:chgData name="Tubbs, Allie R" userId="c4f95874-d46b-4510-83e7-85ecab7ea036" providerId="ADAL" clId="{27E760B3-64FE-4FD8-ADCC-8D8056E825DA}" dt="2026-04-20T16:17:13.370" v="868" actId="14100"/>
          <ac:picMkLst>
            <pc:docMk/>
            <pc:sldMk cId="771154677" sldId="315"/>
            <ac:picMk id="4" creationId="{B7381549-6B73-B4F8-DBA3-4612073CFC1A}"/>
          </ac:picMkLst>
        </pc:picChg>
      </pc:sldChg>
      <pc:sldChg chg="addSp delSp modSp mod">
        <pc:chgData name="Tubbs, Allie R" userId="c4f95874-d46b-4510-83e7-85ecab7ea036" providerId="ADAL" clId="{27E760B3-64FE-4FD8-ADCC-8D8056E825DA}" dt="2026-05-05T20:31:55.678" v="9150" actId="20577"/>
        <pc:sldMkLst>
          <pc:docMk/>
          <pc:sldMk cId="968471207" sldId="318"/>
        </pc:sldMkLst>
        <pc:spChg chg="add del mod">
          <ac:chgData name="Tubbs, Allie R" userId="c4f95874-d46b-4510-83e7-85ecab7ea036" providerId="ADAL" clId="{27E760B3-64FE-4FD8-ADCC-8D8056E825DA}" dt="2026-04-16T19:31:41.374" v="377" actId="20577"/>
          <ac:spMkLst>
            <pc:docMk/>
            <pc:sldMk cId="968471207" sldId="318"/>
            <ac:spMk id="2" creationId="{EE08EDE9-FFCF-1EDA-E927-C504A584EF7F}"/>
          </ac:spMkLst>
        </pc:spChg>
        <pc:spChg chg="mod">
          <ac:chgData name="Tubbs, Allie R" userId="c4f95874-d46b-4510-83e7-85ecab7ea036" providerId="ADAL" clId="{27E760B3-64FE-4FD8-ADCC-8D8056E825DA}" dt="2026-05-05T20:31:55.678" v="9150" actId="20577"/>
          <ac:spMkLst>
            <pc:docMk/>
            <pc:sldMk cId="968471207" sldId="318"/>
            <ac:spMk id="4" creationId="{5F6204B5-91EE-89F8-0FEC-93FE298C9E14}"/>
          </ac:spMkLst>
        </pc:spChg>
        <pc:picChg chg="add mod">
          <ac:chgData name="Tubbs, Allie R" userId="c4f95874-d46b-4510-83e7-85ecab7ea036" providerId="ADAL" clId="{27E760B3-64FE-4FD8-ADCC-8D8056E825DA}" dt="2026-04-27T02:04:35.836" v="5134" actId="167"/>
          <ac:picMkLst>
            <pc:docMk/>
            <pc:sldMk cId="968471207" sldId="318"/>
            <ac:picMk id="7" creationId="{6FB8FA8F-6AEF-D832-8AAA-056F70C20E0B}"/>
          </ac:picMkLst>
        </pc:picChg>
      </pc:sldChg>
      <pc:sldChg chg="addSp modSp mod">
        <pc:chgData name="Tubbs, Allie R" userId="c4f95874-d46b-4510-83e7-85ecab7ea036" providerId="ADAL" clId="{27E760B3-64FE-4FD8-ADCC-8D8056E825DA}" dt="2026-05-07T14:56:12.113" v="9409" actId="1035"/>
        <pc:sldMkLst>
          <pc:docMk/>
          <pc:sldMk cId="480258141" sldId="323"/>
        </pc:sldMkLst>
        <pc:spChg chg="mod">
          <ac:chgData name="Tubbs, Allie R" userId="c4f95874-d46b-4510-83e7-85ecab7ea036" providerId="ADAL" clId="{27E760B3-64FE-4FD8-ADCC-8D8056E825DA}" dt="2026-05-07T14:50:33.222" v="9337"/>
          <ac:spMkLst>
            <pc:docMk/>
            <pc:sldMk cId="480258141" sldId="323"/>
            <ac:spMk id="7" creationId="{EA3A08B2-0175-C318-F53E-024CB4ADA820}"/>
          </ac:spMkLst>
        </pc:spChg>
        <pc:spChg chg="add mod ord">
          <ac:chgData name="Tubbs, Allie R" userId="c4f95874-d46b-4510-83e7-85ecab7ea036" providerId="ADAL" clId="{27E760B3-64FE-4FD8-ADCC-8D8056E825DA}" dt="2026-05-07T14:56:12.113" v="9409" actId="1035"/>
          <ac:spMkLst>
            <pc:docMk/>
            <pc:sldMk cId="480258141" sldId="323"/>
            <ac:spMk id="8" creationId="{2C66AA73-FA56-2CE5-A11B-569B649C15DD}"/>
          </ac:spMkLst>
        </pc:spChg>
      </pc:sldChg>
      <pc:sldChg chg="ord">
        <pc:chgData name="Tubbs, Allie R" userId="c4f95874-d46b-4510-83e7-85ecab7ea036" providerId="ADAL" clId="{27E760B3-64FE-4FD8-ADCC-8D8056E825DA}" dt="2026-04-20T20:08:14.429" v="2007"/>
        <pc:sldMkLst>
          <pc:docMk/>
          <pc:sldMk cId="1262078137" sldId="324"/>
        </pc:sldMkLst>
      </pc:sldChg>
      <pc:sldChg chg="addSp delSp modSp mod">
        <pc:chgData name="Tubbs, Allie R" userId="c4f95874-d46b-4510-83e7-85ecab7ea036" providerId="ADAL" clId="{27E760B3-64FE-4FD8-ADCC-8D8056E825DA}" dt="2026-05-05T21:00:40.669" v="9305" actId="1076"/>
        <pc:sldMkLst>
          <pc:docMk/>
          <pc:sldMk cId="269574806" sldId="325"/>
        </pc:sldMkLst>
        <pc:spChg chg="mod">
          <ac:chgData name="Tubbs, Allie R" userId="c4f95874-d46b-4510-83e7-85ecab7ea036" providerId="ADAL" clId="{27E760B3-64FE-4FD8-ADCC-8D8056E825DA}" dt="2026-05-05T21:00:40.669" v="9305" actId="1076"/>
          <ac:spMkLst>
            <pc:docMk/>
            <pc:sldMk cId="269574806" sldId="325"/>
            <ac:spMk id="4" creationId="{3FB47EBE-0CC8-66B0-7DCC-7742E04E64FD}"/>
          </ac:spMkLst>
        </pc:spChg>
        <pc:picChg chg="add mod">
          <ac:chgData name="Tubbs, Allie R" userId="c4f95874-d46b-4510-83e7-85ecab7ea036" providerId="ADAL" clId="{27E760B3-64FE-4FD8-ADCC-8D8056E825DA}" dt="2026-04-20T20:10:01.614" v="2041" actId="167"/>
          <ac:picMkLst>
            <pc:docMk/>
            <pc:sldMk cId="269574806" sldId="325"/>
            <ac:picMk id="8" creationId="{7C770E54-5496-44E0-4F46-48CCEE8FB0A7}"/>
          </ac:picMkLst>
        </pc:picChg>
      </pc:sldChg>
      <pc:sldChg chg="modSp mod ord modShow">
        <pc:chgData name="Tubbs, Allie R" userId="c4f95874-d46b-4510-83e7-85ecab7ea036" providerId="ADAL" clId="{27E760B3-64FE-4FD8-ADCC-8D8056E825DA}" dt="2026-05-02T16:50:30.858" v="8942" actId="20577"/>
        <pc:sldMkLst>
          <pc:docMk/>
          <pc:sldMk cId="940054353" sldId="328"/>
        </pc:sldMkLst>
        <pc:spChg chg="mod">
          <ac:chgData name="Tubbs, Allie R" userId="c4f95874-d46b-4510-83e7-85ecab7ea036" providerId="ADAL" clId="{27E760B3-64FE-4FD8-ADCC-8D8056E825DA}" dt="2026-04-16T19:31:53.044" v="389" actId="20577"/>
          <ac:spMkLst>
            <pc:docMk/>
            <pc:sldMk cId="940054353" sldId="328"/>
            <ac:spMk id="3" creationId="{63F4FB93-73FC-AE3F-96BF-1F8F283B6A95}"/>
          </ac:spMkLst>
        </pc:spChg>
        <pc:spChg chg="mod">
          <ac:chgData name="Tubbs, Allie R" userId="c4f95874-d46b-4510-83e7-85ecab7ea036" providerId="ADAL" clId="{27E760B3-64FE-4FD8-ADCC-8D8056E825DA}" dt="2026-05-02T16:50:30.858" v="8942" actId="20577"/>
          <ac:spMkLst>
            <pc:docMk/>
            <pc:sldMk cId="940054353" sldId="328"/>
            <ac:spMk id="11" creationId="{C06D4133-4397-362E-5F45-53B794A377AB}"/>
          </ac:spMkLst>
        </pc:spChg>
      </pc:sldChg>
      <pc:sldChg chg="add mod setBg modShow">
        <pc:chgData name="Tubbs, Allie R" userId="c4f95874-d46b-4510-83e7-85ecab7ea036" providerId="ADAL" clId="{27E760B3-64FE-4FD8-ADCC-8D8056E825DA}" dt="2026-04-27T14:27:50.105" v="5589"/>
        <pc:sldMkLst>
          <pc:docMk/>
          <pc:sldMk cId="1329558671" sldId="336"/>
        </pc:sldMkLst>
      </pc:sldChg>
      <pc:sldChg chg="modSp add mod ord setBg modShow">
        <pc:chgData name="Tubbs, Allie R" userId="c4f95874-d46b-4510-83e7-85ecab7ea036" providerId="ADAL" clId="{27E760B3-64FE-4FD8-ADCC-8D8056E825DA}" dt="2026-04-27T14:48:07.580" v="5764"/>
        <pc:sldMkLst>
          <pc:docMk/>
          <pc:sldMk cId="1253358608" sldId="346"/>
        </pc:sldMkLst>
        <pc:spChg chg="mod">
          <ac:chgData name="Tubbs, Allie R" userId="c4f95874-d46b-4510-83e7-85ecab7ea036" providerId="ADAL" clId="{27E760B3-64FE-4FD8-ADCC-8D8056E825DA}" dt="2026-04-27T14:30:19.898" v="5599" actId="207"/>
          <ac:spMkLst>
            <pc:docMk/>
            <pc:sldMk cId="1253358608" sldId="346"/>
            <ac:spMk id="4" creationId="{707C8EC3-5841-065D-7C37-6731FE974384}"/>
          </ac:spMkLst>
        </pc:spChg>
      </pc:sldChg>
      <pc:sldChg chg="addSp delSp modSp mod modNotesTx">
        <pc:chgData name="Tubbs, Allie R" userId="c4f95874-d46b-4510-83e7-85ecab7ea036" providerId="ADAL" clId="{27E760B3-64FE-4FD8-ADCC-8D8056E825DA}" dt="2026-04-27T23:39:45.381" v="7656" actId="27310"/>
        <pc:sldMkLst>
          <pc:docMk/>
          <pc:sldMk cId="834004242" sldId="348"/>
        </pc:sldMkLst>
        <pc:spChg chg="add mod">
          <ac:chgData name="Tubbs, Allie R" userId="c4f95874-d46b-4510-83e7-85ecab7ea036" providerId="ADAL" clId="{27E760B3-64FE-4FD8-ADCC-8D8056E825DA}" dt="2026-04-20T17:01:50.061" v="1323" actId="14100"/>
          <ac:spMkLst>
            <pc:docMk/>
            <pc:sldMk cId="834004242" sldId="348"/>
            <ac:spMk id="4" creationId="{2B18A945-69B8-97B1-363B-7433B39DA4FC}"/>
          </ac:spMkLst>
        </pc:spChg>
        <pc:spChg chg="mod">
          <ac:chgData name="Tubbs, Allie R" userId="c4f95874-d46b-4510-83e7-85ecab7ea036" providerId="ADAL" clId="{27E760B3-64FE-4FD8-ADCC-8D8056E825DA}" dt="2026-04-16T19:34:17.165" v="466" actId="14100"/>
          <ac:spMkLst>
            <pc:docMk/>
            <pc:sldMk cId="834004242" sldId="348"/>
            <ac:spMk id="5" creationId="{EEC5D853-E493-93F7-38A3-86A7AE3F9560}"/>
          </ac:spMkLst>
        </pc:spChg>
        <pc:spChg chg="add mod">
          <ac:chgData name="Tubbs, Allie R" userId="c4f95874-d46b-4510-83e7-85ecab7ea036" providerId="ADAL" clId="{27E760B3-64FE-4FD8-ADCC-8D8056E825DA}" dt="2026-04-27T19:51:09.522" v="6419" actId="20577"/>
          <ac:spMkLst>
            <pc:docMk/>
            <pc:sldMk cId="834004242" sldId="348"/>
            <ac:spMk id="7" creationId="{EFBF015A-5FBC-7553-2639-F408D5E077FE}"/>
          </ac:spMkLst>
        </pc:spChg>
        <pc:picChg chg="mod">
          <ac:chgData name="Tubbs, Allie R" userId="c4f95874-d46b-4510-83e7-85ecab7ea036" providerId="ADAL" clId="{27E760B3-64FE-4FD8-ADCC-8D8056E825DA}" dt="2026-04-16T19:34:26.400" v="468" actId="1076"/>
          <ac:picMkLst>
            <pc:docMk/>
            <pc:sldMk cId="834004242" sldId="348"/>
            <ac:picMk id="6" creationId="{63022933-2D01-23B2-DDB9-836FE812B59B}"/>
          </ac:picMkLst>
        </pc:picChg>
      </pc:sldChg>
      <pc:sldChg chg="addSp delSp modSp mod setBg">
        <pc:chgData name="Tubbs, Allie R" userId="c4f95874-d46b-4510-83e7-85ecab7ea036" providerId="ADAL" clId="{27E760B3-64FE-4FD8-ADCC-8D8056E825DA}" dt="2026-04-27T14:27:50.105" v="5589"/>
        <pc:sldMkLst>
          <pc:docMk/>
          <pc:sldMk cId="199898764" sldId="355"/>
        </pc:sldMkLst>
        <pc:spChg chg="add mod">
          <ac:chgData name="Tubbs, Allie R" userId="c4f95874-d46b-4510-83e7-85ecab7ea036" providerId="ADAL" clId="{27E760B3-64FE-4FD8-ADCC-8D8056E825DA}" dt="2026-04-24T16:20:53.388" v="4286" actId="1076"/>
          <ac:spMkLst>
            <pc:docMk/>
            <pc:sldMk cId="199898764" sldId="355"/>
            <ac:spMk id="4" creationId="{81FEE33C-A2CC-E165-7961-96830C42DFA8}"/>
          </ac:spMkLst>
        </pc:spChg>
      </pc:sldChg>
      <pc:sldChg chg="modSp mod setBg">
        <pc:chgData name="Tubbs, Allie R" userId="c4f95874-d46b-4510-83e7-85ecab7ea036" providerId="ADAL" clId="{27E760B3-64FE-4FD8-ADCC-8D8056E825DA}" dt="2026-04-27T14:30:16.048" v="5598" actId="207"/>
        <pc:sldMkLst>
          <pc:docMk/>
          <pc:sldMk cId="3966742641" sldId="356"/>
        </pc:sldMkLst>
        <pc:spChg chg="mod">
          <ac:chgData name="Tubbs, Allie R" userId="c4f95874-d46b-4510-83e7-85ecab7ea036" providerId="ADAL" clId="{27E760B3-64FE-4FD8-ADCC-8D8056E825DA}" dt="2026-04-27T14:30:16.048" v="5598" actId="207"/>
          <ac:spMkLst>
            <pc:docMk/>
            <pc:sldMk cId="3966742641" sldId="356"/>
            <ac:spMk id="7" creationId="{719C058D-9B4B-4E53-FB46-43C2F8CC6B76}"/>
          </ac:spMkLst>
        </pc:spChg>
      </pc:sldChg>
      <pc:sldChg chg="ord">
        <pc:chgData name="Tubbs, Allie R" userId="c4f95874-d46b-4510-83e7-85ecab7ea036" providerId="ADAL" clId="{27E760B3-64FE-4FD8-ADCC-8D8056E825DA}" dt="2026-04-27T14:26:27.876" v="5582"/>
        <pc:sldMkLst>
          <pc:docMk/>
          <pc:sldMk cId="982090970" sldId="357"/>
        </pc:sldMkLst>
      </pc:sldChg>
      <pc:sldChg chg="modSp mod setBg">
        <pc:chgData name="Tubbs, Allie R" userId="c4f95874-d46b-4510-83e7-85ecab7ea036" providerId="ADAL" clId="{27E760B3-64FE-4FD8-ADCC-8D8056E825DA}" dt="2026-04-27T14:30:11.052" v="5597" actId="207"/>
        <pc:sldMkLst>
          <pc:docMk/>
          <pc:sldMk cId="1685158964" sldId="358"/>
        </pc:sldMkLst>
        <pc:spChg chg="mod">
          <ac:chgData name="Tubbs, Allie R" userId="c4f95874-d46b-4510-83e7-85ecab7ea036" providerId="ADAL" clId="{27E760B3-64FE-4FD8-ADCC-8D8056E825DA}" dt="2026-04-27T14:30:11.052" v="5597" actId="207"/>
          <ac:spMkLst>
            <pc:docMk/>
            <pc:sldMk cId="1685158964" sldId="358"/>
            <ac:spMk id="7" creationId="{A4E26F75-28B4-18CF-EA6C-AE9966CB2CF2}"/>
          </ac:spMkLst>
        </pc:spChg>
      </pc:sldChg>
      <pc:sldChg chg="addSp modSp add mod">
        <pc:chgData name="Tubbs, Allie R" userId="c4f95874-d46b-4510-83e7-85ecab7ea036" providerId="ADAL" clId="{27E760B3-64FE-4FD8-ADCC-8D8056E825DA}" dt="2026-04-28T20:24:03.235" v="8233" actId="20577"/>
        <pc:sldMkLst>
          <pc:docMk/>
          <pc:sldMk cId="3970177581" sldId="362"/>
        </pc:sldMkLst>
        <pc:spChg chg="add mod">
          <ac:chgData name="Tubbs, Allie R" userId="c4f95874-d46b-4510-83e7-85ecab7ea036" providerId="ADAL" clId="{27E760B3-64FE-4FD8-ADCC-8D8056E825DA}" dt="2026-04-23T21:05:12.666" v="3771" actId="400"/>
          <ac:spMkLst>
            <pc:docMk/>
            <pc:sldMk cId="3970177581" sldId="362"/>
            <ac:spMk id="2" creationId="{8D627135-4556-ED47-37BC-A1605CB01398}"/>
          </ac:spMkLst>
        </pc:spChg>
        <pc:spChg chg="mod">
          <ac:chgData name="Tubbs, Allie R" userId="c4f95874-d46b-4510-83e7-85ecab7ea036" providerId="ADAL" clId="{27E760B3-64FE-4FD8-ADCC-8D8056E825DA}" dt="2026-04-28T20:24:03.235" v="8233" actId="20577"/>
          <ac:spMkLst>
            <pc:docMk/>
            <pc:sldMk cId="3970177581" sldId="362"/>
            <ac:spMk id="4" creationId="{9331A8A0-FF8B-426A-5BC5-F9088361E069}"/>
          </ac:spMkLst>
        </pc:spChg>
        <pc:spChg chg="add mod">
          <ac:chgData name="Tubbs, Allie R" userId="c4f95874-d46b-4510-83e7-85ecab7ea036" providerId="ADAL" clId="{27E760B3-64FE-4FD8-ADCC-8D8056E825DA}" dt="2026-04-23T16:12:11.124" v="2175" actId="207"/>
          <ac:spMkLst>
            <pc:docMk/>
            <pc:sldMk cId="3970177581" sldId="362"/>
            <ac:spMk id="5" creationId="{28A79618-DBDD-7BAA-D376-ABB2EFED2AF1}"/>
          </ac:spMkLst>
        </pc:spChg>
        <pc:spChg chg="add mod">
          <ac:chgData name="Tubbs, Allie R" userId="c4f95874-d46b-4510-83e7-85ecab7ea036" providerId="ADAL" clId="{27E760B3-64FE-4FD8-ADCC-8D8056E825DA}" dt="2026-04-16T19:51:50.482" v="542" actId="1076"/>
          <ac:spMkLst>
            <pc:docMk/>
            <pc:sldMk cId="3970177581" sldId="362"/>
            <ac:spMk id="6" creationId="{B10C8E11-F1FE-52F8-6155-AD826FE6AAA1}"/>
          </ac:spMkLst>
        </pc:spChg>
        <pc:spChg chg="add mod">
          <ac:chgData name="Tubbs, Allie R" userId="c4f95874-d46b-4510-83e7-85ecab7ea036" providerId="ADAL" clId="{27E760B3-64FE-4FD8-ADCC-8D8056E825DA}" dt="2026-04-16T19:51:50.482" v="542" actId="1076"/>
          <ac:spMkLst>
            <pc:docMk/>
            <pc:sldMk cId="3970177581" sldId="362"/>
            <ac:spMk id="7" creationId="{5406897E-0F91-B62A-5669-552CA9E5D360}"/>
          </ac:spMkLst>
        </pc:spChg>
        <pc:spChg chg="add mod">
          <ac:chgData name="Tubbs, Allie R" userId="c4f95874-d46b-4510-83e7-85ecab7ea036" providerId="ADAL" clId="{27E760B3-64FE-4FD8-ADCC-8D8056E825DA}" dt="2026-04-23T16:12:01.986" v="2173" actId="207"/>
          <ac:spMkLst>
            <pc:docMk/>
            <pc:sldMk cId="3970177581" sldId="362"/>
            <ac:spMk id="8" creationId="{FED2E742-841E-507B-49C9-0264B761FF1A}"/>
          </ac:spMkLst>
        </pc:spChg>
        <pc:spChg chg="add mod">
          <ac:chgData name="Tubbs, Allie R" userId="c4f95874-d46b-4510-83e7-85ecab7ea036" providerId="ADAL" clId="{27E760B3-64FE-4FD8-ADCC-8D8056E825DA}" dt="2026-04-16T19:51:50.482" v="542" actId="1076"/>
          <ac:spMkLst>
            <pc:docMk/>
            <pc:sldMk cId="3970177581" sldId="362"/>
            <ac:spMk id="9" creationId="{7964D528-5053-4C07-29C9-4D2CC701BF8C}"/>
          </ac:spMkLst>
        </pc:spChg>
        <pc:spChg chg="add mod">
          <ac:chgData name="Tubbs, Allie R" userId="c4f95874-d46b-4510-83e7-85ecab7ea036" providerId="ADAL" clId="{27E760B3-64FE-4FD8-ADCC-8D8056E825DA}" dt="2026-04-16T19:51:50.482" v="542" actId="1076"/>
          <ac:spMkLst>
            <pc:docMk/>
            <pc:sldMk cId="3970177581" sldId="362"/>
            <ac:spMk id="10" creationId="{42F51F7A-1967-3EB6-99C5-4229237D6880}"/>
          </ac:spMkLst>
        </pc:spChg>
      </pc:sldChg>
      <pc:sldChg chg="addSp delSp modSp add mod modTransition setBg">
        <pc:chgData name="Tubbs, Allie R" userId="c4f95874-d46b-4510-83e7-85ecab7ea036" providerId="ADAL" clId="{27E760B3-64FE-4FD8-ADCC-8D8056E825DA}" dt="2026-04-27T23:45:54.182" v="7681" actId="478"/>
        <pc:sldMkLst>
          <pc:docMk/>
          <pc:sldMk cId="2418357174" sldId="368"/>
        </pc:sldMkLst>
        <pc:spChg chg="add mod">
          <ac:chgData name="Tubbs, Allie R" userId="c4f95874-d46b-4510-83e7-85ecab7ea036" providerId="ADAL" clId="{27E760B3-64FE-4FD8-ADCC-8D8056E825DA}" dt="2026-04-24T17:44:24.176" v="4560" actId="207"/>
          <ac:spMkLst>
            <pc:docMk/>
            <pc:sldMk cId="2418357174" sldId="368"/>
            <ac:spMk id="2" creationId="{46780BC4-057C-750C-C991-74C9EE32878E}"/>
          </ac:spMkLst>
        </pc:spChg>
        <pc:spChg chg="mod">
          <ac:chgData name="Tubbs, Allie R" userId="c4f95874-d46b-4510-83e7-85ecab7ea036" providerId="ADAL" clId="{27E760B3-64FE-4FD8-ADCC-8D8056E825DA}" dt="2026-04-23T16:16:26.439" v="2187" actId="20577"/>
          <ac:spMkLst>
            <pc:docMk/>
            <pc:sldMk cId="2418357174" sldId="368"/>
            <ac:spMk id="4" creationId="{EDD667E7-8697-0321-7A9F-5F21CEB332D7}"/>
          </ac:spMkLst>
        </pc:spChg>
        <pc:spChg chg="add mod">
          <ac:chgData name="Tubbs, Allie R" userId="c4f95874-d46b-4510-83e7-85ecab7ea036" providerId="ADAL" clId="{27E760B3-64FE-4FD8-ADCC-8D8056E825DA}" dt="2026-04-24T17:44:33.205" v="4561" actId="207"/>
          <ac:spMkLst>
            <pc:docMk/>
            <pc:sldMk cId="2418357174" sldId="368"/>
            <ac:spMk id="5" creationId="{4CBE2F99-9191-2C92-C3DD-2189089906C9}"/>
          </ac:spMkLst>
        </pc:spChg>
        <pc:spChg chg="add mod">
          <ac:chgData name="Tubbs, Allie R" userId="c4f95874-d46b-4510-83e7-85ecab7ea036" providerId="ADAL" clId="{27E760B3-64FE-4FD8-ADCC-8D8056E825DA}" dt="2026-04-24T17:44:37.728" v="4562" actId="207"/>
          <ac:spMkLst>
            <pc:docMk/>
            <pc:sldMk cId="2418357174" sldId="368"/>
            <ac:spMk id="7" creationId="{ADE420CB-7A0C-90AB-E9A8-A3854FC9AA65}"/>
          </ac:spMkLst>
        </pc:spChg>
        <pc:spChg chg="add mod">
          <ac:chgData name="Tubbs, Allie R" userId="c4f95874-d46b-4510-83e7-85ecab7ea036" providerId="ADAL" clId="{27E760B3-64FE-4FD8-ADCC-8D8056E825DA}" dt="2026-04-24T17:44:41.391" v="4563" actId="207"/>
          <ac:spMkLst>
            <pc:docMk/>
            <pc:sldMk cId="2418357174" sldId="368"/>
            <ac:spMk id="8" creationId="{43F91E4F-CB15-CBCD-0C75-956F73DDEA01}"/>
          </ac:spMkLst>
        </pc:spChg>
        <pc:spChg chg="add mod">
          <ac:chgData name="Tubbs, Allie R" userId="c4f95874-d46b-4510-83e7-85ecab7ea036" providerId="ADAL" clId="{27E760B3-64FE-4FD8-ADCC-8D8056E825DA}" dt="2026-04-23T20:48:21.440" v="3731" actId="1076"/>
          <ac:spMkLst>
            <pc:docMk/>
            <pc:sldMk cId="2418357174" sldId="368"/>
            <ac:spMk id="9" creationId="{E14E2413-D8CC-3FC0-7282-F3784304EC69}"/>
          </ac:spMkLst>
        </pc:spChg>
        <pc:spChg chg="add mod">
          <ac:chgData name="Tubbs, Allie R" userId="c4f95874-d46b-4510-83e7-85ecab7ea036" providerId="ADAL" clId="{27E760B3-64FE-4FD8-ADCC-8D8056E825DA}" dt="2026-04-23T20:48:21.440" v="3731" actId="1076"/>
          <ac:spMkLst>
            <pc:docMk/>
            <pc:sldMk cId="2418357174" sldId="368"/>
            <ac:spMk id="10" creationId="{AA4ED6CE-8036-ACB2-4D5A-9B915375CAC5}"/>
          </ac:spMkLst>
        </pc:spChg>
        <pc:spChg chg="add mod">
          <ac:chgData name="Tubbs, Allie R" userId="c4f95874-d46b-4510-83e7-85ecab7ea036" providerId="ADAL" clId="{27E760B3-64FE-4FD8-ADCC-8D8056E825DA}" dt="2026-04-23T20:48:21.440" v="3731" actId="1076"/>
          <ac:spMkLst>
            <pc:docMk/>
            <pc:sldMk cId="2418357174" sldId="368"/>
            <ac:spMk id="11" creationId="{201A2682-AEB3-893E-FE31-D076F28C4FCF}"/>
          </ac:spMkLst>
        </pc:spChg>
        <pc:spChg chg="add mod">
          <ac:chgData name="Tubbs, Allie R" userId="c4f95874-d46b-4510-83e7-85ecab7ea036" providerId="ADAL" clId="{27E760B3-64FE-4FD8-ADCC-8D8056E825DA}" dt="2026-04-23T20:48:21.440" v="3731" actId="1076"/>
          <ac:spMkLst>
            <pc:docMk/>
            <pc:sldMk cId="2418357174" sldId="368"/>
            <ac:spMk id="12" creationId="{1C0FE557-00B9-4CEA-9569-4F7E3859C6B7}"/>
          </ac:spMkLst>
        </pc:spChg>
        <pc:spChg chg="add mod">
          <ac:chgData name="Tubbs, Allie R" userId="c4f95874-d46b-4510-83e7-85ecab7ea036" providerId="ADAL" clId="{27E760B3-64FE-4FD8-ADCC-8D8056E825DA}" dt="2026-04-24T17:49:35.549" v="4627" actId="164"/>
          <ac:spMkLst>
            <pc:docMk/>
            <pc:sldMk cId="2418357174" sldId="368"/>
            <ac:spMk id="13" creationId="{87622B1A-EE40-2019-87D1-E038133E1B24}"/>
          </ac:spMkLst>
        </pc:spChg>
        <pc:spChg chg="add mod">
          <ac:chgData name="Tubbs, Allie R" userId="c4f95874-d46b-4510-83e7-85ecab7ea036" providerId="ADAL" clId="{27E760B3-64FE-4FD8-ADCC-8D8056E825DA}" dt="2026-04-24T17:49:35.549" v="4627" actId="164"/>
          <ac:spMkLst>
            <pc:docMk/>
            <pc:sldMk cId="2418357174" sldId="368"/>
            <ac:spMk id="14" creationId="{02EA53DB-546D-5DC9-18F4-E1B1014A0F4E}"/>
          </ac:spMkLst>
        </pc:spChg>
        <pc:spChg chg="add mod">
          <ac:chgData name="Tubbs, Allie R" userId="c4f95874-d46b-4510-83e7-85ecab7ea036" providerId="ADAL" clId="{27E760B3-64FE-4FD8-ADCC-8D8056E825DA}" dt="2026-04-24T17:49:35.549" v="4627" actId="164"/>
          <ac:spMkLst>
            <pc:docMk/>
            <pc:sldMk cId="2418357174" sldId="368"/>
            <ac:spMk id="16" creationId="{C5B1F102-980C-2B19-F1BB-1EC620E33E50}"/>
          </ac:spMkLst>
        </pc:spChg>
        <pc:spChg chg="add mod">
          <ac:chgData name="Tubbs, Allie R" userId="c4f95874-d46b-4510-83e7-85ecab7ea036" providerId="ADAL" clId="{27E760B3-64FE-4FD8-ADCC-8D8056E825DA}" dt="2026-04-24T17:49:35.549" v="4627" actId="164"/>
          <ac:spMkLst>
            <pc:docMk/>
            <pc:sldMk cId="2418357174" sldId="368"/>
            <ac:spMk id="17" creationId="{D38626BF-C8BD-248A-2395-FE00B1946252}"/>
          </ac:spMkLst>
        </pc:spChg>
        <pc:spChg chg="add mod">
          <ac:chgData name="Tubbs, Allie R" userId="c4f95874-d46b-4510-83e7-85ecab7ea036" providerId="ADAL" clId="{27E760B3-64FE-4FD8-ADCC-8D8056E825DA}" dt="2026-04-24T17:46:09.031" v="4587" actId="1076"/>
          <ac:spMkLst>
            <pc:docMk/>
            <pc:sldMk cId="2418357174" sldId="368"/>
            <ac:spMk id="18" creationId="{5F38EC2B-085F-D79F-9F04-8DDD77D59C1C}"/>
          </ac:spMkLst>
        </pc:spChg>
        <pc:spChg chg="add mod">
          <ac:chgData name="Tubbs, Allie R" userId="c4f95874-d46b-4510-83e7-85ecab7ea036" providerId="ADAL" clId="{27E760B3-64FE-4FD8-ADCC-8D8056E825DA}" dt="2026-04-24T17:49:35.549" v="4627" actId="164"/>
          <ac:spMkLst>
            <pc:docMk/>
            <pc:sldMk cId="2418357174" sldId="368"/>
            <ac:spMk id="19" creationId="{72128EC5-F11C-41CD-9187-425ACAD4F855}"/>
          </ac:spMkLst>
        </pc:spChg>
        <pc:spChg chg="add mod">
          <ac:chgData name="Tubbs, Allie R" userId="c4f95874-d46b-4510-83e7-85ecab7ea036" providerId="ADAL" clId="{27E760B3-64FE-4FD8-ADCC-8D8056E825DA}" dt="2026-04-24T17:49:35.549" v="4627" actId="164"/>
          <ac:spMkLst>
            <pc:docMk/>
            <pc:sldMk cId="2418357174" sldId="368"/>
            <ac:spMk id="20" creationId="{0AC2B7A5-1D8E-4C70-3796-264F01261D26}"/>
          </ac:spMkLst>
        </pc:spChg>
        <pc:spChg chg="add mod">
          <ac:chgData name="Tubbs, Allie R" userId="c4f95874-d46b-4510-83e7-85ecab7ea036" providerId="ADAL" clId="{27E760B3-64FE-4FD8-ADCC-8D8056E825DA}" dt="2026-04-24T17:49:35.549" v="4627" actId="164"/>
          <ac:spMkLst>
            <pc:docMk/>
            <pc:sldMk cId="2418357174" sldId="368"/>
            <ac:spMk id="21" creationId="{F4941C8E-8FA1-D3D5-811F-A223AB3480D6}"/>
          </ac:spMkLst>
        </pc:spChg>
        <pc:spChg chg="add mod">
          <ac:chgData name="Tubbs, Allie R" userId="c4f95874-d46b-4510-83e7-85ecab7ea036" providerId="ADAL" clId="{27E760B3-64FE-4FD8-ADCC-8D8056E825DA}" dt="2026-04-24T17:49:35.549" v="4627" actId="164"/>
          <ac:spMkLst>
            <pc:docMk/>
            <pc:sldMk cId="2418357174" sldId="368"/>
            <ac:spMk id="22" creationId="{38B68506-6892-BF0C-FC8B-F5857F9374C2}"/>
          </ac:spMkLst>
        </pc:spChg>
        <pc:spChg chg="add mod">
          <ac:chgData name="Tubbs, Allie R" userId="c4f95874-d46b-4510-83e7-85ecab7ea036" providerId="ADAL" clId="{27E760B3-64FE-4FD8-ADCC-8D8056E825DA}" dt="2026-04-24T17:49:35.549" v="4627" actId="164"/>
          <ac:spMkLst>
            <pc:docMk/>
            <pc:sldMk cId="2418357174" sldId="368"/>
            <ac:spMk id="23" creationId="{FDE90FBC-F77E-2840-F2E1-89ADD3D324A6}"/>
          </ac:spMkLst>
        </pc:spChg>
        <pc:spChg chg="add mod">
          <ac:chgData name="Tubbs, Allie R" userId="c4f95874-d46b-4510-83e7-85ecab7ea036" providerId="ADAL" clId="{27E760B3-64FE-4FD8-ADCC-8D8056E825DA}" dt="2026-04-24T17:49:35.549" v="4627" actId="164"/>
          <ac:spMkLst>
            <pc:docMk/>
            <pc:sldMk cId="2418357174" sldId="368"/>
            <ac:spMk id="24" creationId="{A9A3738C-F91A-5F1D-68AA-5814E9700001}"/>
          </ac:spMkLst>
        </pc:spChg>
        <pc:picChg chg="add mod modCrop">
          <ac:chgData name="Tubbs, Allie R" userId="c4f95874-d46b-4510-83e7-85ecab7ea036" providerId="ADAL" clId="{27E760B3-64FE-4FD8-ADCC-8D8056E825DA}" dt="2026-04-23T20:49:01.290" v="3734" actId="14100"/>
          <ac:picMkLst>
            <pc:docMk/>
            <pc:sldMk cId="2418357174" sldId="368"/>
            <ac:picMk id="6" creationId="{6C2DAB3E-6DCA-FD80-73BB-4111BDA01465}"/>
          </ac:picMkLst>
        </pc:picChg>
      </pc:sldChg>
      <pc:sldChg chg="addSp modSp add mod">
        <pc:chgData name="Tubbs, Allie R" userId="c4f95874-d46b-4510-83e7-85ecab7ea036" providerId="ADAL" clId="{27E760B3-64FE-4FD8-ADCC-8D8056E825DA}" dt="2026-05-07T15:26:51.786" v="9463" actId="20577"/>
        <pc:sldMkLst>
          <pc:docMk/>
          <pc:sldMk cId="3147037599" sldId="371"/>
        </pc:sldMkLst>
        <pc:spChg chg="mod">
          <ac:chgData name="Tubbs, Allie R" userId="c4f95874-d46b-4510-83e7-85ecab7ea036" providerId="ADAL" clId="{27E760B3-64FE-4FD8-ADCC-8D8056E825DA}" dt="2026-05-07T15:26:51.786" v="9463" actId="20577"/>
          <ac:spMkLst>
            <pc:docMk/>
            <pc:sldMk cId="3147037599" sldId="371"/>
            <ac:spMk id="3" creationId="{889EA91D-1404-33C1-33E8-A747013C18E4}"/>
          </ac:spMkLst>
        </pc:spChg>
        <pc:spChg chg="mod">
          <ac:chgData name="Tubbs, Allie R" userId="c4f95874-d46b-4510-83e7-85ecab7ea036" providerId="ADAL" clId="{27E760B3-64FE-4FD8-ADCC-8D8056E825DA}" dt="2026-04-16T19:30:32.996" v="361" actId="20577"/>
          <ac:spMkLst>
            <pc:docMk/>
            <pc:sldMk cId="3147037599" sldId="371"/>
            <ac:spMk id="4" creationId="{3579AB8A-A138-AA37-7DFD-499E06DDBAF7}"/>
          </ac:spMkLst>
        </pc:spChg>
        <pc:graphicFrameChg chg="add mod modGraphic">
          <ac:chgData name="Tubbs, Allie R" userId="c4f95874-d46b-4510-83e7-85ecab7ea036" providerId="ADAL" clId="{27E760B3-64FE-4FD8-ADCC-8D8056E825DA}" dt="2026-04-28T01:27:12.294" v="7804" actId="1076"/>
          <ac:graphicFrameMkLst>
            <pc:docMk/>
            <pc:sldMk cId="3147037599" sldId="371"/>
            <ac:graphicFrameMk id="2" creationId="{ACD08305-9BC7-DE09-43F9-93C26BA364F1}"/>
          </ac:graphicFrameMkLst>
        </pc:graphicFrameChg>
      </pc:sldChg>
      <pc:sldChg chg="modSp add mod ord">
        <pc:chgData name="Tubbs, Allie R" userId="c4f95874-d46b-4510-83e7-85ecab7ea036" providerId="ADAL" clId="{27E760B3-64FE-4FD8-ADCC-8D8056E825DA}" dt="2026-05-07T15:27:39.154" v="9481" actId="20577"/>
        <pc:sldMkLst>
          <pc:docMk/>
          <pc:sldMk cId="3190096626" sldId="372"/>
        </pc:sldMkLst>
        <pc:spChg chg="mod">
          <ac:chgData name="Tubbs, Allie R" userId="c4f95874-d46b-4510-83e7-85ecab7ea036" providerId="ADAL" clId="{27E760B3-64FE-4FD8-ADCC-8D8056E825DA}" dt="2026-04-16T19:32:30.110" v="403" actId="207"/>
          <ac:spMkLst>
            <pc:docMk/>
            <pc:sldMk cId="3190096626" sldId="372"/>
            <ac:spMk id="3" creationId="{50A504C2-007A-0916-DB64-ACA2E45F6992}"/>
          </ac:spMkLst>
        </pc:spChg>
        <pc:spChg chg="mod">
          <ac:chgData name="Tubbs, Allie R" userId="c4f95874-d46b-4510-83e7-85ecab7ea036" providerId="ADAL" clId="{27E760B3-64FE-4FD8-ADCC-8D8056E825DA}" dt="2026-05-07T15:27:39.154" v="9481" actId="20577"/>
          <ac:spMkLst>
            <pc:docMk/>
            <pc:sldMk cId="3190096626" sldId="372"/>
            <ac:spMk id="11" creationId="{030EE72B-1316-ECA6-BCC2-BB4A25354ADF}"/>
          </ac:spMkLst>
        </pc:spChg>
      </pc:sldChg>
      <pc:sldChg chg="addSp delSp modSp add del mod modAnim">
        <pc:chgData name="Tubbs, Allie R" userId="c4f95874-d46b-4510-83e7-85ecab7ea036" providerId="ADAL" clId="{27E760B3-64FE-4FD8-ADCC-8D8056E825DA}" dt="2026-05-07T15:27:49.214" v="9485" actId="20577"/>
        <pc:sldMkLst>
          <pc:docMk/>
          <pc:sldMk cId="2769991282" sldId="375"/>
        </pc:sldMkLst>
        <pc:spChg chg="add mod">
          <ac:chgData name="Tubbs, Allie R" userId="c4f95874-d46b-4510-83e7-85ecab7ea036" providerId="ADAL" clId="{27E760B3-64FE-4FD8-ADCC-8D8056E825DA}" dt="2026-05-05T20:34:53.636" v="9172" actId="1076"/>
          <ac:spMkLst>
            <pc:docMk/>
            <pc:sldMk cId="2769991282" sldId="375"/>
            <ac:spMk id="2" creationId="{361FF0C6-12EB-001A-0E39-125B485505A8}"/>
          </ac:spMkLst>
        </pc:spChg>
        <pc:spChg chg="mod">
          <ac:chgData name="Tubbs, Allie R" userId="c4f95874-d46b-4510-83e7-85ecab7ea036" providerId="ADAL" clId="{27E760B3-64FE-4FD8-ADCC-8D8056E825DA}" dt="2026-05-07T15:27:49.214" v="9485" actId="20577"/>
          <ac:spMkLst>
            <pc:docMk/>
            <pc:sldMk cId="2769991282" sldId="375"/>
            <ac:spMk id="3" creationId="{88F737FB-2295-EE24-7D7E-317EEBECAE67}"/>
          </ac:spMkLst>
        </pc:spChg>
        <pc:spChg chg="mod">
          <ac:chgData name="Tubbs, Allie R" userId="c4f95874-d46b-4510-83e7-85ecab7ea036" providerId="ADAL" clId="{27E760B3-64FE-4FD8-ADCC-8D8056E825DA}" dt="2026-04-16T19:33:34.545" v="454" actId="20577"/>
          <ac:spMkLst>
            <pc:docMk/>
            <pc:sldMk cId="2769991282" sldId="375"/>
            <ac:spMk id="4" creationId="{8DB66DE8-B08C-B9F3-5157-607DAAD87DFF}"/>
          </ac:spMkLst>
        </pc:spChg>
        <pc:spChg chg="add mod">
          <ac:chgData name="Tubbs, Allie R" userId="c4f95874-d46b-4510-83e7-85ecab7ea036" providerId="ADAL" clId="{27E760B3-64FE-4FD8-ADCC-8D8056E825DA}" dt="2026-05-05T21:17:46.243" v="9307" actId="1076"/>
          <ac:spMkLst>
            <pc:docMk/>
            <pc:sldMk cId="2769991282" sldId="375"/>
            <ac:spMk id="6" creationId="{83365359-E713-A7E7-00B3-DB1A7AEC7294}"/>
          </ac:spMkLst>
        </pc:spChg>
        <pc:spChg chg="add mod">
          <ac:chgData name="Tubbs, Allie R" userId="c4f95874-d46b-4510-83e7-85ecab7ea036" providerId="ADAL" clId="{27E760B3-64FE-4FD8-ADCC-8D8056E825DA}" dt="2026-04-27T02:13:36.727" v="5181" actId="1076"/>
          <ac:spMkLst>
            <pc:docMk/>
            <pc:sldMk cId="2769991282" sldId="375"/>
            <ac:spMk id="7" creationId="{C8311536-6019-C152-6965-8DEB555751A3}"/>
          </ac:spMkLst>
        </pc:spChg>
        <pc:picChg chg="add mod">
          <ac:chgData name="Tubbs, Allie R" userId="c4f95874-d46b-4510-83e7-85ecab7ea036" providerId="ADAL" clId="{27E760B3-64FE-4FD8-ADCC-8D8056E825DA}" dt="2026-04-27T21:29:58.439" v="7010" actId="1076"/>
          <ac:picMkLst>
            <pc:docMk/>
            <pc:sldMk cId="2769991282" sldId="375"/>
            <ac:picMk id="8" creationId="{2DE87D80-63F3-D951-F70B-5CD3B94E59A6}"/>
          </ac:picMkLst>
        </pc:picChg>
        <pc:picChg chg="add mod">
          <ac:chgData name="Tubbs, Allie R" userId="c4f95874-d46b-4510-83e7-85ecab7ea036" providerId="ADAL" clId="{27E760B3-64FE-4FD8-ADCC-8D8056E825DA}" dt="2026-04-27T02:13:36.727" v="5181" actId="1076"/>
          <ac:picMkLst>
            <pc:docMk/>
            <pc:sldMk cId="2769991282" sldId="375"/>
            <ac:picMk id="1026" creationId="{5D744041-C6BE-C984-812C-7E137E5D51AA}"/>
          </ac:picMkLst>
        </pc:picChg>
        <pc:picChg chg="add mod">
          <ac:chgData name="Tubbs, Allie R" userId="c4f95874-d46b-4510-83e7-85ecab7ea036" providerId="ADAL" clId="{27E760B3-64FE-4FD8-ADCC-8D8056E825DA}" dt="2026-04-27T02:13:36.727" v="5181" actId="1076"/>
          <ac:picMkLst>
            <pc:docMk/>
            <pc:sldMk cId="2769991282" sldId="375"/>
            <ac:picMk id="1028" creationId="{FFB078E0-1C27-9C36-CC0F-8B1C02842A50}"/>
          </ac:picMkLst>
        </pc:picChg>
      </pc:sldChg>
      <pc:sldChg chg="addSp delSp modSp add mod addAnim delAnim modAnim">
        <pc:chgData name="Tubbs, Allie R" userId="c4f95874-d46b-4510-83e7-85ecab7ea036" providerId="ADAL" clId="{27E760B3-64FE-4FD8-ADCC-8D8056E825DA}" dt="2026-05-07T15:27:44.009" v="9483" actId="20577"/>
        <pc:sldMkLst>
          <pc:docMk/>
          <pc:sldMk cId="3830453663" sldId="389"/>
        </pc:sldMkLst>
        <pc:spChg chg="mod">
          <ac:chgData name="Tubbs, Allie R" userId="c4f95874-d46b-4510-83e7-85ecab7ea036" providerId="ADAL" clId="{27E760B3-64FE-4FD8-ADCC-8D8056E825DA}" dt="2026-04-21T15:21:20.491" v="2128" actId="1076"/>
          <ac:spMkLst>
            <pc:docMk/>
            <pc:sldMk cId="3830453663" sldId="389"/>
            <ac:spMk id="2" creationId="{4C924549-A7CA-9D36-005A-532542AEA08F}"/>
          </ac:spMkLst>
        </pc:spChg>
        <pc:spChg chg="mod">
          <ac:chgData name="Tubbs, Allie R" userId="c4f95874-d46b-4510-83e7-85ecab7ea036" providerId="ADAL" clId="{27E760B3-64FE-4FD8-ADCC-8D8056E825DA}" dt="2026-05-07T15:27:44.009" v="9483" actId="20577"/>
          <ac:spMkLst>
            <pc:docMk/>
            <pc:sldMk cId="3830453663" sldId="389"/>
            <ac:spMk id="3" creationId="{FD8B7B0E-4CDA-8496-59E3-CD36C14BB6B8}"/>
          </ac:spMkLst>
        </pc:spChg>
        <pc:spChg chg="mod">
          <ac:chgData name="Tubbs, Allie R" userId="c4f95874-d46b-4510-83e7-85ecab7ea036" providerId="ADAL" clId="{27E760B3-64FE-4FD8-ADCC-8D8056E825DA}" dt="2026-05-02T16:20:27.168" v="8463" actId="1076"/>
          <ac:spMkLst>
            <pc:docMk/>
            <pc:sldMk cId="3830453663" sldId="389"/>
            <ac:spMk id="5" creationId="{24B73856-F11B-88DC-387A-19D09018AEFE}"/>
          </ac:spMkLst>
        </pc:spChg>
        <pc:spChg chg="mod">
          <ac:chgData name="Tubbs, Allie R" userId="c4f95874-d46b-4510-83e7-85ecab7ea036" providerId="ADAL" clId="{27E760B3-64FE-4FD8-ADCC-8D8056E825DA}" dt="2026-05-02T16:20:27.168" v="8463" actId="1076"/>
          <ac:spMkLst>
            <pc:docMk/>
            <pc:sldMk cId="3830453663" sldId="389"/>
            <ac:spMk id="6" creationId="{A91ED9A7-7726-01E6-80C6-CB951088A77F}"/>
          </ac:spMkLst>
        </pc:spChg>
        <pc:spChg chg="mod">
          <ac:chgData name="Tubbs, Allie R" userId="c4f95874-d46b-4510-83e7-85ecab7ea036" providerId="ADAL" clId="{27E760B3-64FE-4FD8-ADCC-8D8056E825DA}" dt="2026-05-02T16:20:27.168" v="8463" actId="1076"/>
          <ac:spMkLst>
            <pc:docMk/>
            <pc:sldMk cId="3830453663" sldId="389"/>
            <ac:spMk id="9" creationId="{98055F2F-D6CE-09ED-BACE-0C956154D768}"/>
          </ac:spMkLst>
        </pc:spChg>
        <pc:spChg chg="mod ord">
          <ac:chgData name="Tubbs, Allie R" userId="c4f95874-d46b-4510-83e7-85ecab7ea036" providerId="ADAL" clId="{27E760B3-64FE-4FD8-ADCC-8D8056E825DA}" dt="2026-04-21T15:21:20.491" v="2128" actId="1076"/>
          <ac:spMkLst>
            <pc:docMk/>
            <pc:sldMk cId="3830453663" sldId="389"/>
            <ac:spMk id="10" creationId="{ACB96882-78A7-8F14-A2EC-9957DE31A7B7}"/>
          </ac:spMkLst>
        </pc:spChg>
        <pc:spChg chg="mod ord">
          <ac:chgData name="Tubbs, Allie R" userId="c4f95874-d46b-4510-83e7-85ecab7ea036" providerId="ADAL" clId="{27E760B3-64FE-4FD8-ADCC-8D8056E825DA}" dt="2026-04-21T15:20:37.113" v="2124" actId="1076"/>
          <ac:spMkLst>
            <pc:docMk/>
            <pc:sldMk cId="3830453663" sldId="389"/>
            <ac:spMk id="11" creationId="{430C2D79-A619-1E31-D728-3CE433ABBFEB}"/>
          </ac:spMkLst>
        </pc:spChg>
        <pc:spChg chg="add mod">
          <ac:chgData name="Tubbs, Allie R" userId="c4f95874-d46b-4510-83e7-85ecab7ea036" providerId="ADAL" clId="{27E760B3-64FE-4FD8-ADCC-8D8056E825DA}" dt="2026-04-27T14:50:43.520" v="5783" actId="207"/>
          <ac:spMkLst>
            <pc:docMk/>
            <pc:sldMk cId="3830453663" sldId="389"/>
            <ac:spMk id="24" creationId="{9C439E6D-3D24-031E-E4DF-F2B3C7F2DADC}"/>
          </ac:spMkLst>
        </pc:spChg>
        <pc:spChg chg="add mod">
          <ac:chgData name="Tubbs, Allie R" userId="c4f95874-d46b-4510-83e7-85ecab7ea036" providerId="ADAL" clId="{27E760B3-64FE-4FD8-ADCC-8D8056E825DA}" dt="2026-04-27T14:50:43.520" v="5783" actId="207"/>
          <ac:spMkLst>
            <pc:docMk/>
            <pc:sldMk cId="3830453663" sldId="389"/>
            <ac:spMk id="26" creationId="{93C60A79-CC5B-6636-807C-8589ABC98BC9}"/>
          </ac:spMkLst>
        </pc:spChg>
        <pc:cxnChg chg="mod">
          <ac:chgData name="Tubbs, Allie R" userId="c4f95874-d46b-4510-83e7-85ecab7ea036" providerId="ADAL" clId="{27E760B3-64FE-4FD8-ADCC-8D8056E825DA}" dt="2026-05-02T16:20:27.168" v="8463" actId="1076"/>
          <ac:cxnSpMkLst>
            <pc:docMk/>
            <pc:sldMk cId="3830453663" sldId="389"/>
            <ac:cxnSpMk id="14" creationId="{C64AF00A-24F4-52DC-C960-D2590C9B961C}"/>
          </ac:cxnSpMkLst>
        </pc:cxnChg>
        <pc:cxnChg chg="add mod">
          <ac:chgData name="Tubbs, Allie R" userId="c4f95874-d46b-4510-83e7-85ecab7ea036" providerId="ADAL" clId="{27E760B3-64FE-4FD8-ADCC-8D8056E825DA}" dt="2026-04-21T15:20:37.113" v="2124" actId="1076"/>
          <ac:cxnSpMkLst>
            <pc:docMk/>
            <pc:sldMk cId="3830453663" sldId="389"/>
            <ac:cxnSpMk id="25" creationId="{09DE08BB-98C7-5014-E1E8-4D010B23761F}"/>
          </ac:cxnSpMkLst>
        </pc:cxnChg>
        <pc:cxnChg chg="add mod">
          <ac:chgData name="Tubbs, Allie R" userId="c4f95874-d46b-4510-83e7-85ecab7ea036" providerId="ADAL" clId="{27E760B3-64FE-4FD8-ADCC-8D8056E825DA}" dt="2026-04-21T15:20:37.113" v="2124" actId="1076"/>
          <ac:cxnSpMkLst>
            <pc:docMk/>
            <pc:sldMk cId="3830453663" sldId="389"/>
            <ac:cxnSpMk id="27" creationId="{D51FED20-B30E-A632-056C-CA27C2D3E1A3}"/>
          </ac:cxnSpMkLst>
        </pc:cxnChg>
      </pc:sldChg>
      <pc:sldChg chg="addSp delSp modSp mod setBg">
        <pc:chgData name="Tubbs, Allie R" userId="c4f95874-d46b-4510-83e7-85ecab7ea036" providerId="ADAL" clId="{27E760B3-64FE-4FD8-ADCC-8D8056E825DA}" dt="2026-04-27T14:29:14.243" v="5593" actId="207"/>
        <pc:sldMkLst>
          <pc:docMk/>
          <pc:sldMk cId="1473253858" sldId="390"/>
        </pc:sldMkLst>
        <pc:graphicFrameChg chg="add mod modGraphic">
          <ac:chgData name="Tubbs, Allie R" userId="c4f95874-d46b-4510-83e7-85ecab7ea036" providerId="ADAL" clId="{27E760B3-64FE-4FD8-ADCC-8D8056E825DA}" dt="2026-04-27T14:29:14.243" v="5593" actId="207"/>
          <ac:graphicFrameMkLst>
            <pc:docMk/>
            <pc:sldMk cId="1473253858" sldId="390"/>
            <ac:graphicFrameMk id="4" creationId="{F1EA2ABB-5E9D-B812-63BB-BB2A202BB0A9}"/>
          </ac:graphicFrameMkLst>
        </pc:graphicFrameChg>
      </pc:sldChg>
      <pc:sldChg chg="modSp mod setBg modNotesTx">
        <pc:chgData name="Tubbs, Allie R" userId="c4f95874-d46b-4510-83e7-85ecab7ea036" providerId="ADAL" clId="{27E760B3-64FE-4FD8-ADCC-8D8056E825DA}" dt="2026-04-27T14:27:50.105" v="5589"/>
        <pc:sldMkLst>
          <pc:docMk/>
          <pc:sldMk cId="3901213611" sldId="391"/>
        </pc:sldMkLst>
        <pc:graphicFrameChg chg="modGraphic">
          <ac:chgData name="Tubbs, Allie R" userId="c4f95874-d46b-4510-83e7-85ecab7ea036" providerId="ADAL" clId="{27E760B3-64FE-4FD8-ADCC-8D8056E825DA}" dt="2026-04-27T14:14:01.128" v="5246" actId="20577"/>
          <ac:graphicFrameMkLst>
            <pc:docMk/>
            <pc:sldMk cId="3901213611" sldId="391"/>
            <ac:graphicFrameMk id="33" creationId="{36CA0557-FB40-1303-938C-9B15AD8FC664}"/>
          </ac:graphicFrameMkLst>
        </pc:graphicFrameChg>
      </pc:sldChg>
      <pc:sldChg chg="modSp add mod">
        <pc:chgData name="Tubbs, Allie R" userId="c4f95874-d46b-4510-83e7-85ecab7ea036" providerId="ADAL" clId="{27E760B3-64FE-4FD8-ADCC-8D8056E825DA}" dt="2026-04-28T20:24:16.043" v="8254" actId="20577"/>
        <pc:sldMkLst>
          <pc:docMk/>
          <pc:sldMk cId="107202930" sldId="407"/>
        </pc:sldMkLst>
        <pc:spChg chg="mod">
          <ac:chgData name="Tubbs, Allie R" userId="c4f95874-d46b-4510-83e7-85ecab7ea036" providerId="ADAL" clId="{27E760B3-64FE-4FD8-ADCC-8D8056E825DA}" dt="2026-04-28T14:39:10.948" v="7825" actId="20577"/>
          <ac:spMkLst>
            <pc:docMk/>
            <pc:sldMk cId="107202930" sldId="407"/>
            <ac:spMk id="2" creationId="{172C3C61-010E-B720-B5E1-A6D85CFD2958}"/>
          </ac:spMkLst>
        </pc:spChg>
        <pc:spChg chg="mod">
          <ac:chgData name="Tubbs, Allie R" userId="c4f95874-d46b-4510-83e7-85ecab7ea036" providerId="ADAL" clId="{27E760B3-64FE-4FD8-ADCC-8D8056E825DA}" dt="2026-04-28T20:24:16.043" v="8254" actId="20577"/>
          <ac:spMkLst>
            <pc:docMk/>
            <pc:sldMk cId="107202930" sldId="407"/>
            <ac:spMk id="4" creationId="{26311A26-B7EE-0419-D43B-7649FF4DB8B4}"/>
          </ac:spMkLst>
        </pc:spChg>
      </pc:sldChg>
      <pc:sldChg chg="addSp delSp modSp add mod modAnim">
        <pc:chgData name="Tubbs, Allie R" userId="c4f95874-d46b-4510-83e7-85ecab7ea036" providerId="ADAL" clId="{27E760B3-64FE-4FD8-ADCC-8D8056E825DA}" dt="2026-05-02T16:43:31.338" v="8763"/>
        <pc:sldMkLst>
          <pc:docMk/>
          <pc:sldMk cId="3095723767" sldId="409"/>
        </pc:sldMkLst>
        <pc:spChg chg="add mod">
          <ac:chgData name="Tubbs, Allie R" userId="c4f95874-d46b-4510-83e7-85ecab7ea036" providerId="ADAL" clId="{27E760B3-64FE-4FD8-ADCC-8D8056E825DA}" dt="2026-04-27T21:36:42.438" v="7018" actId="207"/>
          <ac:spMkLst>
            <pc:docMk/>
            <pc:sldMk cId="3095723767" sldId="409"/>
            <ac:spMk id="2" creationId="{58E2A8ED-4D4B-E2A8-0C7B-09AF7FE60B21}"/>
          </ac:spMkLst>
        </pc:spChg>
        <pc:spChg chg="mod">
          <ac:chgData name="Tubbs, Allie R" userId="c4f95874-d46b-4510-83e7-85ecab7ea036" providerId="ADAL" clId="{27E760B3-64FE-4FD8-ADCC-8D8056E825DA}" dt="2026-04-24T15:13:02.095" v="3900" actId="20577"/>
          <ac:spMkLst>
            <pc:docMk/>
            <pc:sldMk cId="3095723767" sldId="409"/>
            <ac:spMk id="4" creationId="{795FD35F-2520-45E9-3F2B-87E98C6B7E92}"/>
          </ac:spMkLst>
        </pc:spChg>
        <pc:spChg chg="add mod ord">
          <ac:chgData name="Tubbs, Allie R" userId="c4f95874-d46b-4510-83e7-85ecab7ea036" providerId="ADAL" clId="{27E760B3-64FE-4FD8-ADCC-8D8056E825DA}" dt="2026-04-27T21:27:37.496" v="7002" actId="164"/>
          <ac:spMkLst>
            <pc:docMk/>
            <pc:sldMk cId="3095723767" sldId="409"/>
            <ac:spMk id="6" creationId="{3593C3D1-1540-FAD4-765C-45BC76DF0DD5}"/>
          </ac:spMkLst>
        </pc:spChg>
        <pc:grpChg chg="add mod">
          <ac:chgData name="Tubbs, Allie R" userId="c4f95874-d46b-4510-83e7-85ecab7ea036" providerId="ADAL" clId="{27E760B3-64FE-4FD8-ADCC-8D8056E825DA}" dt="2026-04-27T21:27:37.496" v="7002" actId="164"/>
          <ac:grpSpMkLst>
            <pc:docMk/>
            <pc:sldMk cId="3095723767" sldId="409"/>
            <ac:grpSpMk id="7" creationId="{D7F35CA4-F958-E441-B95A-53FBEC0D4E99}"/>
          </ac:grpSpMkLst>
        </pc:grpChg>
        <pc:picChg chg="add mod modCrop">
          <ac:chgData name="Tubbs, Allie R" userId="c4f95874-d46b-4510-83e7-85ecab7ea036" providerId="ADAL" clId="{27E760B3-64FE-4FD8-ADCC-8D8056E825DA}" dt="2026-04-27T21:26:47.373" v="6995" actId="1076"/>
          <ac:picMkLst>
            <pc:docMk/>
            <pc:sldMk cId="3095723767" sldId="409"/>
            <ac:picMk id="5" creationId="{BF8138D1-C366-7ACB-A494-7C26B03C125B}"/>
          </ac:picMkLst>
        </pc:picChg>
      </pc:sldChg>
      <pc:sldChg chg="addSp delSp modSp add mod ord setBg modNotesTx">
        <pc:chgData name="Tubbs, Allie R" userId="c4f95874-d46b-4510-83e7-85ecab7ea036" providerId="ADAL" clId="{27E760B3-64FE-4FD8-ADCC-8D8056E825DA}" dt="2026-04-27T17:24:40.272" v="6023" actId="20577"/>
        <pc:sldMkLst>
          <pc:docMk/>
          <pc:sldMk cId="1171696455" sldId="412"/>
        </pc:sldMkLst>
        <pc:spChg chg="mod">
          <ac:chgData name="Tubbs, Allie R" userId="c4f95874-d46b-4510-83e7-85ecab7ea036" providerId="ADAL" clId="{27E760B3-64FE-4FD8-ADCC-8D8056E825DA}" dt="2026-04-24T15:27:56.820" v="3976" actId="20577"/>
          <ac:spMkLst>
            <pc:docMk/>
            <pc:sldMk cId="1171696455" sldId="412"/>
            <ac:spMk id="2" creationId="{4BBE3381-0A1F-E555-E802-09FDDB60162A}"/>
          </ac:spMkLst>
        </pc:spChg>
        <pc:graphicFrameChg chg="add mod modGraphic">
          <ac:chgData name="Tubbs, Allie R" userId="c4f95874-d46b-4510-83e7-85ecab7ea036" providerId="ADAL" clId="{27E760B3-64FE-4FD8-ADCC-8D8056E825DA}" dt="2026-04-27T14:28:45.772" v="5591" actId="207"/>
          <ac:graphicFrameMkLst>
            <pc:docMk/>
            <pc:sldMk cId="1171696455" sldId="412"/>
            <ac:graphicFrameMk id="4" creationId="{A03921EB-7101-A866-18A1-40DD40F17655}"/>
          </ac:graphicFrameMkLst>
        </pc:graphicFrameChg>
      </pc:sldChg>
      <pc:sldChg chg="addSp delSp modSp mod setBg delAnim modAnim">
        <pc:chgData name="Tubbs, Allie R" userId="c4f95874-d46b-4510-83e7-85ecab7ea036" providerId="ADAL" clId="{27E760B3-64FE-4FD8-ADCC-8D8056E825DA}" dt="2026-05-07T15:26:56.780" v="9465" actId="20577"/>
        <pc:sldMkLst>
          <pc:docMk/>
          <pc:sldMk cId="402044027" sldId="417"/>
        </pc:sldMkLst>
        <pc:spChg chg="mod">
          <ac:chgData name="Tubbs, Allie R" userId="c4f95874-d46b-4510-83e7-85ecab7ea036" providerId="ADAL" clId="{27E760B3-64FE-4FD8-ADCC-8D8056E825DA}" dt="2026-05-07T15:26:56.780" v="9465" actId="20577"/>
          <ac:spMkLst>
            <pc:docMk/>
            <pc:sldMk cId="402044027" sldId="417"/>
            <ac:spMk id="3" creationId="{E861A54F-C6F3-4813-DDB4-03FACC37E07B}"/>
          </ac:spMkLst>
        </pc:spChg>
      </pc:sldChg>
      <pc:sldChg chg="modSp mod setBg">
        <pc:chgData name="Tubbs, Allie R" userId="c4f95874-d46b-4510-83e7-85ecab7ea036" providerId="ADAL" clId="{27E760B3-64FE-4FD8-ADCC-8D8056E825DA}" dt="2026-05-07T15:27:05.518" v="9469" actId="20577"/>
        <pc:sldMkLst>
          <pc:docMk/>
          <pc:sldMk cId="61652863" sldId="418"/>
        </pc:sldMkLst>
        <pc:spChg chg="mod">
          <ac:chgData name="Tubbs, Allie R" userId="c4f95874-d46b-4510-83e7-85ecab7ea036" providerId="ADAL" clId="{27E760B3-64FE-4FD8-ADCC-8D8056E825DA}" dt="2026-05-07T15:27:05.518" v="9469" actId="20577"/>
          <ac:spMkLst>
            <pc:docMk/>
            <pc:sldMk cId="61652863" sldId="418"/>
            <ac:spMk id="3" creationId="{0BC43DD0-5830-DAC4-99C0-8C6B5E35AA8C}"/>
          </ac:spMkLst>
        </pc:spChg>
        <pc:spChg chg="mod">
          <ac:chgData name="Tubbs, Allie R" userId="c4f95874-d46b-4510-83e7-85ecab7ea036" providerId="ADAL" clId="{27E760B3-64FE-4FD8-ADCC-8D8056E825DA}" dt="2026-04-28T01:27:28.017" v="7814" actId="20577"/>
          <ac:spMkLst>
            <pc:docMk/>
            <pc:sldMk cId="61652863" sldId="418"/>
            <ac:spMk id="4" creationId="{B0899FBF-FCED-88AF-4610-A83B4FD03859}"/>
          </ac:spMkLst>
        </pc:spChg>
      </pc:sldChg>
      <pc:sldChg chg="modSp mod setBg">
        <pc:chgData name="Tubbs, Allie R" userId="c4f95874-d46b-4510-83e7-85ecab7ea036" providerId="ADAL" clId="{27E760B3-64FE-4FD8-ADCC-8D8056E825DA}" dt="2026-05-07T15:27:01.368" v="9467" actId="20577"/>
        <pc:sldMkLst>
          <pc:docMk/>
          <pc:sldMk cId="210701088" sldId="421"/>
        </pc:sldMkLst>
        <pc:spChg chg="mod">
          <ac:chgData name="Tubbs, Allie R" userId="c4f95874-d46b-4510-83e7-85ecab7ea036" providerId="ADAL" clId="{27E760B3-64FE-4FD8-ADCC-8D8056E825DA}" dt="2026-05-07T15:27:01.368" v="9467" actId="20577"/>
          <ac:spMkLst>
            <pc:docMk/>
            <pc:sldMk cId="210701088" sldId="421"/>
            <ac:spMk id="3" creationId="{C044B351-BCBF-5EFF-2319-46FE36F9EB87}"/>
          </ac:spMkLst>
        </pc:spChg>
      </pc:sldChg>
      <pc:sldChg chg="modSp mod setBg">
        <pc:chgData name="Tubbs, Allie R" userId="c4f95874-d46b-4510-83e7-85ecab7ea036" providerId="ADAL" clId="{27E760B3-64FE-4FD8-ADCC-8D8056E825DA}" dt="2026-05-07T15:27:11.291" v="9471" actId="20577"/>
        <pc:sldMkLst>
          <pc:docMk/>
          <pc:sldMk cId="860748147" sldId="422"/>
        </pc:sldMkLst>
        <pc:spChg chg="mod">
          <ac:chgData name="Tubbs, Allie R" userId="c4f95874-d46b-4510-83e7-85ecab7ea036" providerId="ADAL" clId="{27E760B3-64FE-4FD8-ADCC-8D8056E825DA}" dt="2026-05-07T15:27:11.291" v="9471" actId="20577"/>
          <ac:spMkLst>
            <pc:docMk/>
            <pc:sldMk cId="860748147" sldId="422"/>
            <ac:spMk id="3" creationId="{067F1AD5-3261-0F2F-CD57-11CDFC528A63}"/>
          </ac:spMkLst>
        </pc:spChg>
        <pc:spChg chg="mod">
          <ac:chgData name="Tubbs, Allie R" userId="c4f95874-d46b-4510-83e7-85ecab7ea036" providerId="ADAL" clId="{27E760B3-64FE-4FD8-ADCC-8D8056E825DA}" dt="2026-04-28T01:27:37.063" v="7824" actId="20577"/>
          <ac:spMkLst>
            <pc:docMk/>
            <pc:sldMk cId="860748147" sldId="422"/>
            <ac:spMk id="4" creationId="{ED7B4F1E-F07B-DF2D-D2C4-886B0721D57B}"/>
          </ac:spMkLst>
        </pc:spChg>
      </pc:sldChg>
      <pc:sldChg chg="modSp mod setBg">
        <pc:chgData name="Tubbs, Allie R" userId="c4f95874-d46b-4510-83e7-85ecab7ea036" providerId="ADAL" clId="{27E760B3-64FE-4FD8-ADCC-8D8056E825DA}" dt="2026-05-07T15:27:16.179" v="9473" actId="20577"/>
        <pc:sldMkLst>
          <pc:docMk/>
          <pc:sldMk cId="3867143225" sldId="423"/>
        </pc:sldMkLst>
        <pc:spChg chg="mod">
          <ac:chgData name="Tubbs, Allie R" userId="c4f95874-d46b-4510-83e7-85ecab7ea036" providerId="ADAL" clId="{27E760B3-64FE-4FD8-ADCC-8D8056E825DA}" dt="2026-05-07T15:27:16.179" v="9473" actId="20577"/>
          <ac:spMkLst>
            <pc:docMk/>
            <pc:sldMk cId="3867143225" sldId="423"/>
            <ac:spMk id="3" creationId="{1B4D4A54-46E8-0DFA-5B5D-8822D5AB3B52}"/>
          </ac:spMkLst>
        </pc:spChg>
      </pc:sldChg>
      <pc:sldChg chg="addSp delSp modSp add mod setBg modNotesTx">
        <pc:chgData name="Tubbs, Allie R" userId="c4f95874-d46b-4510-83e7-85ecab7ea036" providerId="ADAL" clId="{27E760B3-64FE-4FD8-ADCC-8D8056E825DA}" dt="2026-04-27T17:38:37.811" v="6036" actId="13822"/>
        <pc:sldMkLst>
          <pc:docMk/>
          <pc:sldMk cId="4292575219" sldId="424"/>
        </pc:sldMkLst>
        <pc:spChg chg="mod">
          <ac:chgData name="Tubbs, Allie R" userId="c4f95874-d46b-4510-83e7-85ecab7ea036" providerId="ADAL" clId="{27E760B3-64FE-4FD8-ADCC-8D8056E825DA}" dt="2026-04-27T14:15:41.121" v="5322" actId="20577"/>
          <ac:spMkLst>
            <pc:docMk/>
            <pc:sldMk cId="4292575219" sldId="424"/>
            <ac:spMk id="2" creationId="{DC133F01-EB8F-7837-3008-9AA1CD061036}"/>
          </ac:spMkLst>
        </pc:spChg>
        <pc:graphicFrameChg chg="add mod">
          <ac:chgData name="Tubbs, Allie R" userId="c4f95874-d46b-4510-83e7-85ecab7ea036" providerId="ADAL" clId="{27E760B3-64FE-4FD8-ADCC-8D8056E825DA}" dt="2026-04-27T17:38:37.811" v="6036" actId="13822"/>
          <ac:graphicFrameMkLst>
            <pc:docMk/>
            <pc:sldMk cId="4292575219" sldId="424"/>
            <ac:graphicFrameMk id="7" creationId="{B267C57C-7482-F966-AB40-5122D3F55042}"/>
          </ac:graphicFrameMkLst>
        </pc:graphicFrameChg>
      </pc:sldChg>
      <pc:sldChg chg="modSp mod setBg">
        <pc:chgData name="Tubbs, Allie R" userId="c4f95874-d46b-4510-83e7-85ecab7ea036" providerId="ADAL" clId="{27E760B3-64FE-4FD8-ADCC-8D8056E825DA}" dt="2026-05-07T15:27:20.657" v="9475" actId="20577"/>
        <pc:sldMkLst>
          <pc:docMk/>
          <pc:sldMk cId="1411956797" sldId="425"/>
        </pc:sldMkLst>
        <pc:spChg chg="mod">
          <ac:chgData name="Tubbs, Allie R" userId="c4f95874-d46b-4510-83e7-85ecab7ea036" providerId="ADAL" clId="{27E760B3-64FE-4FD8-ADCC-8D8056E825DA}" dt="2026-05-07T15:27:20.657" v="9475" actId="20577"/>
          <ac:spMkLst>
            <pc:docMk/>
            <pc:sldMk cId="1411956797" sldId="425"/>
            <ac:spMk id="3" creationId="{15DFF026-404F-F430-5037-35819CC73933}"/>
          </ac:spMkLst>
        </pc:spChg>
      </pc:sldChg>
      <pc:sldChg chg="modSp mod setBg">
        <pc:chgData name="Tubbs, Allie R" userId="c4f95874-d46b-4510-83e7-85ecab7ea036" providerId="ADAL" clId="{27E760B3-64FE-4FD8-ADCC-8D8056E825DA}" dt="2026-05-07T15:27:28.044" v="9477" actId="20577"/>
        <pc:sldMkLst>
          <pc:docMk/>
          <pc:sldMk cId="2473206223" sldId="426"/>
        </pc:sldMkLst>
        <pc:spChg chg="mod">
          <ac:chgData name="Tubbs, Allie R" userId="c4f95874-d46b-4510-83e7-85ecab7ea036" providerId="ADAL" clId="{27E760B3-64FE-4FD8-ADCC-8D8056E825DA}" dt="2026-05-07T15:27:28.044" v="9477" actId="20577"/>
          <ac:spMkLst>
            <pc:docMk/>
            <pc:sldMk cId="2473206223" sldId="426"/>
            <ac:spMk id="3" creationId="{3633F87A-E91C-C3FC-2012-2D1D8B308F55}"/>
          </ac:spMkLst>
        </pc:spChg>
      </pc:sldChg>
      <pc:sldChg chg="delSp modSp add mod setBg">
        <pc:chgData name="Tubbs, Allie R" userId="c4f95874-d46b-4510-83e7-85ecab7ea036" providerId="ADAL" clId="{27E760B3-64FE-4FD8-ADCC-8D8056E825DA}" dt="2026-04-27T14:30:06.270" v="5596" actId="207"/>
        <pc:sldMkLst>
          <pc:docMk/>
          <pc:sldMk cId="1097730813" sldId="427"/>
        </pc:sldMkLst>
        <pc:spChg chg="mod">
          <ac:chgData name="Tubbs, Allie R" userId="c4f95874-d46b-4510-83e7-85ecab7ea036" providerId="ADAL" clId="{27E760B3-64FE-4FD8-ADCC-8D8056E825DA}" dt="2026-04-27T14:30:06.270" v="5596" actId="207"/>
          <ac:spMkLst>
            <pc:docMk/>
            <pc:sldMk cId="1097730813" sldId="427"/>
            <ac:spMk id="2" creationId="{63BD941D-FB34-9BB3-E30D-D1DA254B71DB}"/>
          </ac:spMkLst>
        </pc:spChg>
        <pc:graphicFrameChg chg="mod modGraphic">
          <ac:chgData name="Tubbs, Allie R" userId="c4f95874-d46b-4510-83e7-85ecab7ea036" providerId="ADAL" clId="{27E760B3-64FE-4FD8-ADCC-8D8056E825DA}" dt="2026-04-27T14:23:31.136" v="5569" actId="20577"/>
          <ac:graphicFrameMkLst>
            <pc:docMk/>
            <pc:sldMk cId="1097730813" sldId="427"/>
            <ac:graphicFrameMk id="5" creationId="{10285535-486F-62C4-2F8F-BB3F2D226A8E}"/>
          </ac:graphicFrameMkLst>
        </pc:graphicFrameChg>
      </pc:sldChg>
      <pc:sldChg chg="modSp mod setBg">
        <pc:chgData name="Tubbs, Allie R" userId="c4f95874-d46b-4510-83e7-85ecab7ea036" providerId="ADAL" clId="{27E760B3-64FE-4FD8-ADCC-8D8056E825DA}" dt="2026-05-07T15:27:34.147" v="9479" actId="20577"/>
        <pc:sldMkLst>
          <pc:docMk/>
          <pc:sldMk cId="510777151" sldId="428"/>
        </pc:sldMkLst>
        <pc:spChg chg="mod">
          <ac:chgData name="Tubbs, Allie R" userId="c4f95874-d46b-4510-83e7-85ecab7ea036" providerId="ADAL" clId="{27E760B3-64FE-4FD8-ADCC-8D8056E825DA}" dt="2026-05-07T15:27:34.147" v="9479" actId="20577"/>
          <ac:spMkLst>
            <pc:docMk/>
            <pc:sldMk cId="510777151" sldId="428"/>
            <ac:spMk id="3" creationId="{D826B84B-BA92-3645-AB3B-9A30B48964F6}"/>
          </ac:spMkLst>
        </pc:spChg>
      </pc:sldChg>
      <pc:sldChg chg="addSp delSp modSp add mod ord modAnim">
        <pc:chgData name="Tubbs, Allie R" userId="c4f95874-d46b-4510-83e7-85ecab7ea036" providerId="ADAL" clId="{27E760B3-64FE-4FD8-ADCC-8D8056E825DA}" dt="2026-04-27T19:52:08.432" v="6420"/>
        <pc:sldMkLst>
          <pc:docMk/>
          <pc:sldMk cId="232120818" sldId="429"/>
        </pc:sldMkLst>
        <pc:spChg chg="mod">
          <ac:chgData name="Tubbs, Allie R" userId="c4f95874-d46b-4510-83e7-85ecab7ea036" providerId="ADAL" clId="{27E760B3-64FE-4FD8-ADCC-8D8056E825DA}" dt="2026-04-27T14:33:41.484" v="5630" actId="14100"/>
          <ac:spMkLst>
            <pc:docMk/>
            <pc:sldMk cId="232120818" sldId="429"/>
            <ac:spMk id="2" creationId="{713F809C-F150-93D1-E040-DB1EC1B43666}"/>
          </ac:spMkLst>
        </pc:spChg>
        <pc:spChg chg="add mod">
          <ac:chgData name="Tubbs, Allie R" userId="c4f95874-d46b-4510-83e7-85ecab7ea036" providerId="ADAL" clId="{27E760B3-64FE-4FD8-ADCC-8D8056E825DA}" dt="2026-04-27T14:35:35.305" v="5642" actId="14100"/>
          <ac:spMkLst>
            <pc:docMk/>
            <pc:sldMk cId="232120818" sldId="429"/>
            <ac:spMk id="5" creationId="{63FC5C21-AC30-A00B-C5B1-A244C113A9C6}"/>
          </ac:spMkLst>
        </pc:spChg>
        <pc:spChg chg="add mod">
          <ac:chgData name="Tubbs, Allie R" userId="c4f95874-d46b-4510-83e7-85ecab7ea036" providerId="ADAL" clId="{27E760B3-64FE-4FD8-ADCC-8D8056E825DA}" dt="2026-04-27T14:35:48.895" v="5645" actId="14100"/>
          <ac:spMkLst>
            <pc:docMk/>
            <pc:sldMk cId="232120818" sldId="429"/>
            <ac:spMk id="7" creationId="{403DA9B1-313F-9BE6-90C8-BCFB01A25D4D}"/>
          </ac:spMkLst>
        </pc:spChg>
        <pc:spChg chg="mod">
          <ac:chgData name="Tubbs, Allie R" userId="c4f95874-d46b-4510-83e7-85ecab7ea036" providerId="ADAL" clId="{27E760B3-64FE-4FD8-ADCC-8D8056E825DA}" dt="2026-04-27T14:35:43.794" v="5644" actId="14100"/>
          <ac:spMkLst>
            <pc:docMk/>
            <pc:sldMk cId="232120818" sldId="429"/>
            <ac:spMk id="9" creationId="{7A56F605-F4E4-33F6-793E-7FF0593B04A9}"/>
          </ac:spMkLst>
        </pc:spChg>
        <pc:spChg chg="add mod">
          <ac:chgData name="Tubbs, Allie R" userId="c4f95874-d46b-4510-83e7-85ecab7ea036" providerId="ADAL" clId="{27E760B3-64FE-4FD8-ADCC-8D8056E825DA}" dt="2026-04-27T14:36:17.528" v="5651" actId="1076"/>
          <ac:spMkLst>
            <pc:docMk/>
            <pc:sldMk cId="232120818" sldId="429"/>
            <ac:spMk id="11" creationId="{FFC18EB6-EC2F-F2B9-2D90-C49B1F4EA107}"/>
          </ac:spMkLst>
        </pc:spChg>
        <pc:spChg chg="mod">
          <ac:chgData name="Tubbs, Allie R" userId="c4f95874-d46b-4510-83e7-85ecab7ea036" providerId="ADAL" clId="{27E760B3-64FE-4FD8-ADCC-8D8056E825DA}" dt="2026-04-27T14:37:31.041" v="5664" actId="14100"/>
          <ac:spMkLst>
            <pc:docMk/>
            <pc:sldMk cId="232120818" sldId="429"/>
            <ac:spMk id="12" creationId="{A9DC81F4-CDA6-24B7-7312-18795FA768F6}"/>
          </ac:spMkLst>
        </pc:spChg>
        <pc:spChg chg="mod">
          <ac:chgData name="Tubbs, Allie R" userId="c4f95874-d46b-4510-83e7-85ecab7ea036" providerId="ADAL" clId="{27E760B3-64FE-4FD8-ADCC-8D8056E825DA}" dt="2026-04-27T14:37:57.854" v="5671" actId="1076"/>
          <ac:spMkLst>
            <pc:docMk/>
            <pc:sldMk cId="232120818" sldId="429"/>
            <ac:spMk id="14" creationId="{28562D3A-7079-1203-7D92-4D08F1AC07A3}"/>
          </ac:spMkLst>
        </pc:spChg>
        <pc:spChg chg="mod">
          <ac:chgData name="Tubbs, Allie R" userId="c4f95874-d46b-4510-83e7-85ecab7ea036" providerId="ADAL" clId="{27E760B3-64FE-4FD8-ADCC-8D8056E825DA}" dt="2026-04-27T14:38:50.922" v="5683" actId="207"/>
          <ac:spMkLst>
            <pc:docMk/>
            <pc:sldMk cId="232120818" sldId="429"/>
            <ac:spMk id="16" creationId="{A11E4235-E7D2-2CC3-A598-FE3BE24095A9}"/>
          </ac:spMkLst>
        </pc:spChg>
        <pc:spChg chg="add mod">
          <ac:chgData name="Tubbs, Allie R" userId="c4f95874-d46b-4510-83e7-85ecab7ea036" providerId="ADAL" clId="{27E760B3-64FE-4FD8-ADCC-8D8056E825DA}" dt="2026-04-27T14:38:54.035" v="5684" actId="207"/>
          <ac:spMkLst>
            <pc:docMk/>
            <pc:sldMk cId="232120818" sldId="429"/>
            <ac:spMk id="18" creationId="{605C45E0-AE3C-7CA0-A701-CC7C6C1DA64C}"/>
          </ac:spMkLst>
        </pc:spChg>
        <pc:spChg chg="add mod">
          <ac:chgData name="Tubbs, Allie R" userId="c4f95874-d46b-4510-83e7-85ecab7ea036" providerId="ADAL" clId="{27E760B3-64FE-4FD8-ADCC-8D8056E825DA}" dt="2026-04-27T14:36:00.715" v="5647" actId="1076"/>
          <ac:spMkLst>
            <pc:docMk/>
            <pc:sldMk cId="232120818" sldId="429"/>
            <ac:spMk id="24" creationId="{AD8BE8AA-C597-1874-3335-6CE3D6C9D9D6}"/>
          </ac:spMkLst>
        </pc:spChg>
        <pc:spChg chg="add mod">
          <ac:chgData name="Tubbs, Allie R" userId="c4f95874-d46b-4510-83e7-85ecab7ea036" providerId="ADAL" clId="{27E760B3-64FE-4FD8-ADCC-8D8056E825DA}" dt="2026-04-27T14:36:04.968" v="5648" actId="1076"/>
          <ac:spMkLst>
            <pc:docMk/>
            <pc:sldMk cId="232120818" sldId="429"/>
            <ac:spMk id="25" creationId="{78CA5FD0-B5A6-680C-FFA4-BD89C8BA13E4}"/>
          </ac:spMkLst>
        </pc:spChg>
        <pc:spChg chg="add mod">
          <ac:chgData name="Tubbs, Allie R" userId="c4f95874-d46b-4510-83e7-85ecab7ea036" providerId="ADAL" clId="{27E760B3-64FE-4FD8-ADCC-8D8056E825DA}" dt="2026-04-27T14:36:13.809" v="5649" actId="1076"/>
          <ac:spMkLst>
            <pc:docMk/>
            <pc:sldMk cId="232120818" sldId="429"/>
            <ac:spMk id="26" creationId="{0938F342-8172-809E-4D3F-E1B2D73A6445}"/>
          </ac:spMkLst>
        </pc:spChg>
        <pc:spChg chg="add mod">
          <ac:chgData name="Tubbs, Allie R" userId="c4f95874-d46b-4510-83e7-85ecab7ea036" providerId="ADAL" clId="{27E760B3-64FE-4FD8-ADCC-8D8056E825DA}" dt="2026-04-27T14:36:28.860" v="5652" actId="1076"/>
          <ac:spMkLst>
            <pc:docMk/>
            <pc:sldMk cId="232120818" sldId="429"/>
            <ac:spMk id="27" creationId="{1796004B-268C-A007-4F24-447891DFA211}"/>
          </ac:spMkLst>
        </pc:spChg>
        <pc:spChg chg="mod">
          <ac:chgData name="Tubbs, Allie R" userId="c4f95874-d46b-4510-83e7-85ecab7ea036" providerId="ADAL" clId="{27E760B3-64FE-4FD8-ADCC-8D8056E825DA}" dt="2026-04-27T14:37:40.627" v="5666" actId="1076"/>
          <ac:spMkLst>
            <pc:docMk/>
            <pc:sldMk cId="232120818" sldId="429"/>
            <ac:spMk id="28" creationId="{A7E1AFB5-8692-4A96-D04A-2D275EFA7C5E}"/>
          </ac:spMkLst>
        </pc:spChg>
        <pc:spChg chg="add mod">
          <ac:chgData name="Tubbs, Allie R" userId="c4f95874-d46b-4510-83e7-85ecab7ea036" providerId="ADAL" clId="{27E760B3-64FE-4FD8-ADCC-8D8056E825DA}" dt="2026-04-27T14:38:01.413" v="5672" actId="1076"/>
          <ac:spMkLst>
            <pc:docMk/>
            <pc:sldMk cId="232120818" sldId="429"/>
            <ac:spMk id="29" creationId="{C649F076-541E-7517-4573-53D06E3103CD}"/>
          </ac:spMkLst>
        </pc:spChg>
        <pc:spChg chg="add mod">
          <ac:chgData name="Tubbs, Allie R" userId="c4f95874-d46b-4510-83e7-85ecab7ea036" providerId="ADAL" clId="{27E760B3-64FE-4FD8-ADCC-8D8056E825DA}" dt="2026-04-27T14:38:04.285" v="5673" actId="1076"/>
          <ac:spMkLst>
            <pc:docMk/>
            <pc:sldMk cId="232120818" sldId="429"/>
            <ac:spMk id="30" creationId="{C18A02DC-1F88-6BA6-A22C-F4E70009A500}"/>
          </ac:spMkLst>
        </pc:spChg>
        <pc:spChg chg="mod">
          <ac:chgData name="Tubbs, Allie R" userId="c4f95874-d46b-4510-83e7-85ecab7ea036" providerId="ADAL" clId="{27E760B3-64FE-4FD8-ADCC-8D8056E825DA}" dt="2026-04-27T14:38:07.620" v="5674" actId="1076"/>
          <ac:spMkLst>
            <pc:docMk/>
            <pc:sldMk cId="232120818" sldId="429"/>
            <ac:spMk id="31" creationId="{1454C83B-0855-A9C0-FABF-14139B0D141F}"/>
          </ac:spMkLst>
        </pc:spChg>
        <pc:spChg chg="add mod">
          <ac:chgData name="Tubbs, Allie R" userId="c4f95874-d46b-4510-83e7-85ecab7ea036" providerId="ADAL" clId="{27E760B3-64FE-4FD8-ADCC-8D8056E825DA}" dt="2026-04-27T14:41:51.462" v="5759" actId="207"/>
          <ac:spMkLst>
            <pc:docMk/>
            <pc:sldMk cId="232120818" sldId="429"/>
            <ac:spMk id="53" creationId="{F88ED32C-CF1B-8A70-5E05-926671BF7912}"/>
          </ac:spMkLst>
        </pc:spChg>
        <pc:spChg chg="add mod">
          <ac:chgData name="Tubbs, Allie R" userId="c4f95874-d46b-4510-83e7-85ecab7ea036" providerId="ADAL" clId="{27E760B3-64FE-4FD8-ADCC-8D8056E825DA}" dt="2026-04-27T14:41:51.462" v="5759" actId="207"/>
          <ac:spMkLst>
            <pc:docMk/>
            <pc:sldMk cId="232120818" sldId="429"/>
            <ac:spMk id="55" creationId="{DD2A7CD8-0FA6-F9B9-C778-E56AB32DE85C}"/>
          </ac:spMkLst>
        </pc:spChg>
        <pc:spChg chg="add mod">
          <ac:chgData name="Tubbs, Allie R" userId="c4f95874-d46b-4510-83e7-85ecab7ea036" providerId="ADAL" clId="{27E760B3-64FE-4FD8-ADCC-8D8056E825DA}" dt="2026-04-27T14:41:51.462" v="5759" actId="207"/>
          <ac:spMkLst>
            <pc:docMk/>
            <pc:sldMk cId="232120818" sldId="429"/>
            <ac:spMk id="57" creationId="{64E4C53F-A54C-0FFA-6A64-A7F2F91E3960}"/>
          </ac:spMkLst>
        </pc:spChg>
        <pc:spChg chg="add mod">
          <ac:chgData name="Tubbs, Allie R" userId="c4f95874-d46b-4510-83e7-85ecab7ea036" providerId="ADAL" clId="{27E760B3-64FE-4FD8-ADCC-8D8056E825DA}" dt="2026-04-27T14:41:56.697" v="5760" actId="207"/>
          <ac:spMkLst>
            <pc:docMk/>
            <pc:sldMk cId="232120818" sldId="429"/>
            <ac:spMk id="59" creationId="{E6A167DF-3A16-18F0-61C9-11B183EA3206}"/>
          </ac:spMkLst>
        </pc:spChg>
        <pc:spChg chg="add mod">
          <ac:chgData name="Tubbs, Allie R" userId="c4f95874-d46b-4510-83e7-85ecab7ea036" providerId="ADAL" clId="{27E760B3-64FE-4FD8-ADCC-8D8056E825DA}" dt="2026-04-27T14:40:40.681" v="5700" actId="1076"/>
          <ac:spMkLst>
            <pc:docMk/>
            <pc:sldMk cId="232120818" sldId="429"/>
            <ac:spMk id="60" creationId="{BBC65194-70C3-21E8-B474-73ADD6D63482}"/>
          </ac:spMkLst>
        </pc:spChg>
        <pc:spChg chg="add mod">
          <ac:chgData name="Tubbs, Allie R" userId="c4f95874-d46b-4510-83e7-85ecab7ea036" providerId="ADAL" clId="{27E760B3-64FE-4FD8-ADCC-8D8056E825DA}" dt="2026-04-27T14:40:54.247" v="5717" actId="1076"/>
          <ac:spMkLst>
            <pc:docMk/>
            <pc:sldMk cId="232120818" sldId="429"/>
            <ac:spMk id="61" creationId="{51F1AC5F-0D2D-94EF-C2D7-2C4CB13366F4}"/>
          </ac:spMkLst>
        </pc:spChg>
        <pc:spChg chg="add mod">
          <ac:chgData name="Tubbs, Allie R" userId="c4f95874-d46b-4510-83e7-85ecab7ea036" providerId="ADAL" clId="{27E760B3-64FE-4FD8-ADCC-8D8056E825DA}" dt="2026-04-27T14:41:09.481" v="5740" actId="1076"/>
          <ac:spMkLst>
            <pc:docMk/>
            <pc:sldMk cId="232120818" sldId="429"/>
            <ac:spMk id="62" creationId="{0D53EF4D-5434-A259-7FE5-E257E0E2BC66}"/>
          </ac:spMkLst>
        </pc:spChg>
        <pc:spChg chg="add mod">
          <ac:chgData name="Tubbs, Allie R" userId="c4f95874-d46b-4510-83e7-85ecab7ea036" providerId="ADAL" clId="{27E760B3-64FE-4FD8-ADCC-8D8056E825DA}" dt="2026-04-27T14:41:24.833" v="5758" actId="1076"/>
          <ac:spMkLst>
            <pc:docMk/>
            <pc:sldMk cId="232120818" sldId="429"/>
            <ac:spMk id="63" creationId="{237108E1-C040-7911-5B66-458A5EA46F08}"/>
          </ac:spMkLst>
        </pc:spChg>
        <pc:cxnChg chg="mod">
          <ac:chgData name="Tubbs, Allie R" userId="c4f95874-d46b-4510-83e7-85ecab7ea036" providerId="ADAL" clId="{27E760B3-64FE-4FD8-ADCC-8D8056E825DA}" dt="2026-04-27T14:37:05.762" v="5658" actId="1076"/>
          <ac:cxnSpMkLst>
            <pc:docMk/>
            <pc:sldMk cId="232120818" sldId="429"/>
            <ac:cxnSpMk id="6" creationId="{05C0EB08-3A8E-8DC9-3ED7-13EE35E068E2}"/>
          </ac:cxnSpMkLst>
        </pc:cxnChg>
        <pc:cxnChg chg="mod">
          <ac:chgData name="Tubbs, Allie R" userId="c4f95874-d46b-4510-83e7-85ecab7ea036" providerId="ADAL" clId="{27E760B3-64FE-4FD8-ADCC-8D8056E825DA}" dt="2026-04-27T14:37:08.109" v="5659" actId="1076"/>
          <ac:cxnSpMkLst>
            <pc:docMk/>
            <pc:sldMk cId="232120818" sldId="429"/>
            <ac:cxnSpMk id="8" creationId="{A0A52306-F818-5FD9-1C62-13E3B8B4AE30}"/>
          </ac:cxnSpMkLst>
        </pc:cxnChg>
        <pc:cxnChg chg="mod">
          <ac:chgData name="Tubbs, Allie R" userId="c4f95874-d46b-4510-83e7-85ecab7ea036" providerId="ADAL" clId="{27E760B3-64FE-4FD8-ADCC-8D8056E825DA}" dt="2026-04-27T14:37:11.064" v="5660" actId="1076"/>
          <ac:cxnSpMkLst>
            <pc:docMk/>
            <pc:sldMk cId="232120818" sldId="429"/>
            <ac:cxnSpMk id="10" creationId="{DDE40D60-3CFB-F4DF-812C-4156CD147095}"/>
          </ac:cxnSpMkLst>
        </pc:cxnChg>
        <pc:cxnChg chg="mod">
          <ac:chgData name="Tubbs, Allie R" userId="c4f95874-d46b-4510-83e7-85ecab7ea036" providerId="ADAL" clId="{27E760B3-64FE-4FD8-ADCC-8D8056E825DA}" dt="2026-04-27T14:38:19.441" v="5677" actId="1076"/>
          <ac:cxnSpMkLst>
            <pc:docMk/>
            <pc:sldMk cId="232120818" sldId="429"/>
            <ac:cxnSpMk id="13" creationId="{2058376E-6F0A-967E-4370-73A2A7051FB4}"/>
          </ac:cxnSpMkLst>
        </pc:cxnChg>
        <pc:cxnChg chg="mod">
          <ac:chgData name="Tubbs, Allie R" userId="c4f95874-d46b-4510-83e7-85ecab7ea036" providerId="ADAL" clId="{27E760B3-64FE-4FD8-ADCC-8D8056E825DA}" dt="2026-04-27T14:38:15.705" v="5676" actId="1076"/>
          <ac:cxnSpMkLst>
            <pc:docMk/>
            <pc:sldMk cId="232120818" sldId="429"/>
            <ac:cxnSpMk id="15" creationId="{24E29012-3F95-95A0-7C39-80FAA68EFBD7}"/>
          </ac:cxnSpMkLst>
        </pc:cxnChg>
        <pc:cxnChg chg="mod">
          <ac:chgData name="Tubbs, Allie R" userId="c4f95874-d46b-4510-83e7-85ecab7ea036" providerId="ADAL" clId="{27E760B3-64FE-4FD8-ADCC-8D8056E825DA}" dt="2026-04-27T14:38:11.925" v="5675" actId="1076"/>
          <ac:cxnSpMkLst>
            <pc:docMk/>
            <pc:sldMk cId="232120818" sldId="429"/>
            <ac:cxnSpMk id="17" creationId="{973910C4-8E0E-2A0D-9825-53C43B94308D}"/>
          </ac:cxnSpMkLst>
        </pc:cxnChg>
        <pc:cxnChg chg="mod">
          <ac:chgData name="Tubbs, Allie R" userId="c4f95874-d46b-4510-83e7-85ecab7ea036" providerId="ADAL" clId="{27E760B3-64FE-4FD8-ADCC-8D8056E825DA}" dt="2026-04-27T14:36:43.816" v="5654" actId="14100"/>
          <ac:cxnSpMkLst>
            <pc:docMk/>
            <pc:sldMk cId="232120818" sldId="429"/>
            <ac:cxnSpMk id="20" creationId="{4672FFD4-1CA4-4BDF-5420-15BF1E50B7D6}"/>
          </ac:cxnSpMkLst>
        </pc:cxnChg>
        <pc:cxnChg chg="mod">
          <ac:chgData name="Tubbs, Allie R" userId="c4f95874-d46b-4510-83e7-85ecab7ea036" providerId="ADAL" clId="{27E760B3-64FE-4FD8-ADCC-8D8056E825DA}" dt="2026-04-27T14:36:39.828" v="5653" actId="1076"/>
          <ac:cxnSpMkLst>
            <pc:docMk/>
            <pc:sldMk cId="232120818" sldId="429"/>
            <ac:cxnSpMk id="21" creationId="{34353347-0B80-E138-35BB-3BD14A4B71A4}"/>
          </ac:cxnSpMkLst>
        </pc:cxnChg>
        <pc:cxnChg chg="mod">
          <ac:chgData name="Tubbs, Allie R" userId="c4f95874-d46b-4510-83e7-85ecab7ea036" providerId="ADAL" clId="{27E760B3-64FE-4FD8-ADCC-8D8056E825DA}" dt="2026-04-27T14:38:31.695" v="5681" actId="1036"/>
          <ac:cxnSpMkLst>
            <pc:docMk/>
            <pc:sldMk cId="232120818" sldId="429"/>
            <ac:cxnSpMk id="22" creationId="{EB76C781-FFEC-690D-E64C-380C957B3015}"/>
          </ac:cxnSpMkLst>
        </pc:cxnChg>
        <pc:cxnChg chg="mod">
          <ac:chgData name="Tubbs, Allie R" userId="c4f95874-d46b-4510-83e7-85ecab7ea036" providerId="ADAL" clId="{27E760B3-64FE-4FD8-ADCC-8D8056E825DA}" dt="2026-04-27T14:38:22.546" v="5678" actId="1076"/>
          <ac:cxnSpMkLst>
            <pc:docMk/>
            <pc:sldMk cId="232120818" sldId="429"/>
            <ac:cxnSpMk id="23" creationId="{2A0B24EF-B1FF-D7CB-55EF-5581A5649B7D}"/>
          </ac:cxnSpMkLst>
        </pc:cxnChg>
        <pc:cxnChg chg="add mod">
          <ac:chgData name="Tubbs, Allie R" userId="c4f95874-d46b-4510-83e7-85ecab7ea036" providerId="ADAL" clId="{27E760B3-64FE-4FD8-ADCC-8D8056E825DA}" dt="2026-04-27T14:39:24.416" v="5686" actId="1076"/>
          <ac:cxnSpMkLst>
            <pc:docMk/>
            <pc:sldMk cId="232120818" sldId="429"/>
            <ac:cxnSpMk id="48" creationId="{9678C8E7-E4C3-EDDE-563F-589ECDB8897C}"/>
          </ac:cxnSpMkLst>
        </pc:cxnChg>
        <pc:cxnChg chg="add mod">
          <ac:chgData name="Tubbs, Allie R" userId="c4f95874-d46b-4510-83e7-85ecab7ea036" providerId="ADAL" clId="{27E760B3-64FE-4FD8-ADCC-8D8056E825DA}" dt="2026-04-27T14:39:24.416" v="5686" actId="1076"/>
          <ac:cxnSpMkLst>
            <pc:docMk/>
            <pc:sldMk cId="232120818" sldId="429"/>
            <ac:cxnSpMk id="49" creationId="{3563D019-1974-EA61-4D79-91F95BFB41FB}"/>
          </ac:cxnSpMkLst>
        </pc:cxnChg>
        <pc:cxnChg chg="add mod">
          <ac:chgData name="Tubbs, Allie R" userId="c4f95874-d46b-4510-83e7-85ecab7ea036" providerId="ADAL" clId="{27E760B3-64FE-4FD8-ADCC-8D8056E825DA}" dt="2026-04-27T14:39:24.416" v="5686" actId="1076"/>
          <ac:cxnSpMkLst>
            <pc:docMk/>
            <pc:sldMk cId="232120818" sldId="429"/>
            <ac:cxnSpMk id="50" creationId="{97C719F9-8E48-0CE4-4948-2EED74E7D0DE}"/>
          </ac:cxnSpMkLst>
        </pc:cxnChg>
        <pc:cxnChg chg="add mod">
          <ac:chgData name="Tubbs, Allie R" userId="c4f95874-d46b-4510-83e7-85ecab7ea036" providerId="ADAL" clId="{27E760B3-64FE-4FD8-ADCC-8D8056E825DA}" dt="2026-04-27T14:39:24.416" v="5686" actId="1076"/>
          <ac:cxnSpMkLst>
            <pc:docMk/>
            <pc:sldMk cId="232120818" sldId="429"/>
            <ac:cxnSpMk id="51" creationId="{5586E95E-DB65-FF5E-A626-93BD1E2294B7}"/>
          </ac:cxnSpMkLst>
        </pc:cxnChg>
        <pc:cxnChg chg="add mod">
          <ac:chgData name="Tubbs, Allie R" userId="c4f95874-d46b-4510-83e7-85ecab7ea036" providerId="ADAL" clId="{27E760B3-64FE-4FD8-ADCC-8D8056E825DA}" dt="2026-04-27T14:39:24.416" v="5686" actId="1076"/>
          <ac:cxnSpMkLst>
            <pc:docMk/>
            <pc:sldMk cId="232120818" sldId="429"/>
            <ac:cxnSpMk id="52" creationId="{1DC04587-1E52-F2F9-DFA4-DC32508D166D}"/>
          </ac:cxnSpMkLst>
        </pc:cxnChg>
        <pc:cxnChg chg="add mod">
          <ac:chgData name="Tubbs, Allie R" userId="c4f95874-d46b-4510-83e7-85ecab7ea036" providerId="ADAL" clId="{27E760B3-64FE-4FD8-ADCC-8D8056E825DA}" dt="2026-04-27T14:40:25.683" v="5688" actId="1076"/>
          <ac:cxnSpMkLst>
            <pc:docMk/>
            <pc:sldMk cId="232120818" sldId="429"/>
            <ac:cxnSpMk id="54" creationId="{5370EB8F-C6F0-18ED-050C-99BF73A0BC0E}"/>
          </ac:cxnSpMkLst>
        </pc:cxnChg>
        <pc:cxnChg chg="add mod">
          <ac:chgData name="Tubbs, Allie R" userId="c4f95874-d46b-4510-83e7-85ecab7ea036" providerId="ADAL" clId="{27E760B3-64FE-4FD8-ADCC-8D8056E825DA}" dt="2026-04-27T14:40:25.683" v="5688" actId="1076"/>
          <ac:cxnSpMkLst>
            <pc:docMk/>
            <pc:sldMk cId="232120818" sldId="429"/>
            <ac:cxnSpMk id="56" creationId="{F20FC6C9-24BD-4450-1B02-402E7856115B}"/>
          </ac:cxnSpMkLst>
        </pc:cxnChg>
      </pc:sldChg>
      <pc:sldChg chg="addSp delSp modSp add mod">
        <pc:chgData name="Tubbs, Allie R" userId="c4f95874-d46b-4510-83e7-85ecab7ea036" providerId="ADAL" clId="{27E760B3-64FE-4FD8-ADCC-8D8056E825DA}" dt="2026-04-27T22:53:41.749" v="7490" actId="1076"/>
        <pc:sldMkLst>
          <pc:docMk/>
          <pc:sldMk cId="1231567815" sldId="430"/>
        </pc:sldMkLst>
        <pc:spChg chg="add mod">
          <ac:chgData name="Tubbs, Allie R" userId="c4f95874-d46b-4510-83e7-85ecab7ea036" providerId="ADAL" clId="{27E760B3-64FE-4FD8-ADCC-8D8056E825DA}" dt="2026-04-27T22:53:41.749" v="7490" actId="1076"/>
          <ac:spMkLst>
            <pc:docMk/>
            <pc:sldMk cId="1231567815" sldId="430"/>
            <ac:spMk id="2" creationId="{50564780-596A-5320-A721-E922FA95D6FC}"/>
          </ac:spMkLst>
        </pc:spChg>
        <pc:spChg chg="add mod">
          <ac:chgData name="Tubbs, Allie R" userId="c4f95874-d46b-4510-83e7-85ecab7ea036" providerId="ADAL" clId="{27E760B3-64FE-4FD8-ADCC-8D8056E825DA}" dt="2026-04-27T22:53:41.749" v="7490" actId="1076"/>
          <ac:spMkLst>
            <pc:docMk/>
            <pc:sldMk cId="1231567815" sldId="430"/>
            <ac:spMk id="15" creationId="{3727EE43-BB88-EE20-6DEC-3E9B11082A7E}"/>
          </ac:spMkLst>
        </pc:spChg>
        <pc:spChg chg="add mod">
          <ac:chgData name="Tubbs, Allie R" userId="c4f95874-d46b-4510-83e7-85ecab7ea036" providerId="ADAL" clId="{27E760B3-64FE-4FD8-ADCC-8D8056E825DA}" dt="2026-04-27T22:53:41.749" v="7490" actId="1076"/>
          <ac:spMkLst>
            <pc:docMk/>
            <pc:sldMk cId="1231567815" sldId="430"/>
            <ac:spMk id="18" creationId="{994F11D1-63B1-01B6-3424-5D477FAA51FD}"/>
          </ac:spMkLst>
        </pc:spChg>
        <pc:spChg chg="add mod">
          <ac:chgData name="Tubbs, Allie R" userId="c4f95874-d46b-4510-83e7-85ecab7ea036" providerId="ADAL" clId="{27E760B3-64FE-4FD8-ADCC-8D8056E825DA}" dt="2026-04-27T22:53:41.749" v="7490" actId="1076"/>
          <ac:spMkLst>
            <pc:docMk/>
            <pc:sldMk cId="1231567815" sldId="430"/>
            <ac:spMk id="20" creationId="{413630A7-FB29-11FE-B05D-B464348F6498}"/>
          </ac:spMkLst>
        </pc:spChg>
        <pc:spChg chg="add mod">
          <ac:chgData name="Tubbs, Allie R" userId="c4f95874-d46b-4510-83e7-85ecab7ea036" providerId="ADAL" clId="{27E760B3-64FE-4FD8-ADCC-8D8056E825DA}" dt="2026-04-27T22:53:41.749" v="7490" actId="1076"/>
          <ac:spMkLst>
            <pc:docMk/>
            <pc:sldMk cId="1231567815" sldId="430"/>
            <ac:spMk id="22" creationId="{FE5790B2-0AA6-C886-86A9-A8419F90EC7B}"/>
          </ac:spMkLst>
        </pc:spChg>
        <pc:spChg chg="add mod">
          <ac:chgData name="Tubbs, Allie R" userId="c4f95874-d46b-4510-83e7-85ecab7ea036" providerId="ADAL" clId="{27E760B3-64FE-4FD8-ADCC-8D8056E825DA}" dt="2026-04-27T22:53:41.749" v="7490" actId="1076"/>
          <ac:spMkLst>
            <pc:docMk/>
            <pc:sldMk cId="1231567815" sldId="430"/>
            <ac:spMk id="24" creationId="{04F65E97-EA54-03DD-4E7A-E8D235874A56}"/>
          </ac:spMkLst>
        </pc:spChg>
        <pc:spChg chg="add mod">
          <ac:chgData name="Tubbs, Allie R" userId="c4f95874-d46b-4510-83e7-85ecab7ea036" providerId="ADAL" clId="{27E760B3-64FE-4FD8-ADCC-8D8056E825DA}" dt="2026-04-27T22:53:41.749" v="7490" actId="1076"/>
          <ac:spMkLst>
            <pc:docMk/>
            <pc:sldMk cId="1231567815" sldId="430"/>
            <ac:spMk id="26" creationId="{9276F6DE-119D-8CA3-0833-4E9C2C51417A}"/>
          </ac:spMkLst>
        </pc:spChg>
        <pc:spChg chg="add mod">
          <ac:chgData name="Tubbs, Allie R" userId="c4f95874-d46b-4510-83e7-85ecab7ea036" providerId="ADAL" clId="{27E760B3-64FE-4FD8-ADCC-8D8056E825DA}" dt="2026-04-27T22:53:41.749" v="7490" actId="1076"/>
          <ac:spMkLst>
            <pc:docMk/>
            <pc:sldMk cId="1231567815" sldId="430"/>
            <ac:spMk id="27" creationId="{E251A442-924F-C10A-0AF1-6E064FDDB10B}"/>
          </ac:spMkLst>
        </pc:spChg>
        <pc:spChg chg="add mod">
          <ac:chgData name="Tubbs, Allie R" userId="c4f95874-d46b-4510-83e7-85ecab7ea036" providerId="ADAL" clId="{27E760B3-64FE-4FD8-ADCC-8D8056E825DA}" dt="2026-04-27T22:53:41.749" v="7490" actId="1076"/>
          <ac:spMkLst>
            <pc:docMk/>
            <pc:sldMk cId="1231567815" sldId="430"/>
            <ac:spMk id="28" creationId="{0931EA65-0762-3991-62BF-06BF4C7C989F}"/>
          </ac:spMkLst>
        </pc:spChg>
        <pc:cxnChg chg="add mod">
          <ac:chgData name="Tubbs, Allie R" userId="c4f95874-d46b-4510-83e7-85ecab7ea036" providerId="ADAL" clId="{27E760B3-64FE-4FD8-ADCC-8D8056E825DA}" dt="2026-04-27T22:46:33.160" v="7463" actId="1076"/>
          <ac:cxnSpMkLst>
            <pc:docMk/>
            <pc:sldMk cId="1231567815" sldId="430"/>
            <ac:cxnSpMk id="17" creationId="{C0166CBA-D3A5-7FC3-164D-D6A950E1D120}"/>
          </ac:cxnSpMkLst>
        </pc:cxnChg>
        <pc:cxnChg chg="add mod">
          <ac:chgData name="Tubbs, Allie R" userId="c4f95874-d46b-4510-83e7-85ecab7ea036" providerId="ADAL" clId="{27E760B3-64FE-4FD8-ADCC-8D8056E825DA}" dt="2026-04-27T22:53:41.749" v="7490" actId="1076"/>
          <ac:cxnSpMkLst>
            <pc:docMk/>
            <pc:sldMk cId="1231567815" sldId="430"/>
            <ac:cxnSpMk id="21" creationId="{CFADF47E-5DF3-E5BE-DC7B-3E2DAA960457}"/>
          </ac:cxnSpMkLst>
        </pc:cxnChg>
        <pc:cxnChg chg="add mod">
          <ac:chgData name="Tubbs, Allie R" userId="c4f95874-d46b-4510-83e7-85ecab7ea036" providerId="ADAL" clId="{27E760B3-64FE-4FD8-ADCC-8D8056E825DA}" dt="2026-04-27T22:46:32.489" v="7461" actId="1076"/>
          <ac:cxnSpMkLst>
            <pc:docMk/>
            <pc:sldMk cId="1231567815" sldId="430"/>
            <ac:cxnSpMk id="25" creationId="{63DCC89F-AEA4-26B8-DC9A-756C54026708}"/>
          </ac:cxnSpMkLst>
        </pc:cxnChg>
      </pc:sldChg>
      <pc:sldChg chg="add ord addAnim delAnim modAnim">
        <pc:chgData name="Tubbs, Allie R" userId="c4f95874-d46b-4510-83e7-85ecab7ea036" providerId="ADAL" clId="{27E760B3-64FE-4FD8-ADCC-8D8056E825DA}" dt="2026-05-07T15:23:56.570" v="9457"/>
        <pc:sldMkLst>
          <pc:docMk/>
          <pc:sldMk cId="866117720" sldId="431"/>
        </pc:sldMkLst>
      </pc:sldChg>
      <pc:sldChg chg="modSp add mod ord addAnim delAnim modAnim">
        <pc:chgData name="Tubbs, Allie R" userId="c4f95874-d46b-4510-83e7-85ecab7ea036" providerId="ADAL" clId="{27E760B3-64FE-4FD8-ADCC-8D8056E825DA}" dt="2026-05-07T15:26:39.531" v="9459" actId="20577"/>
        <pc:sldMkLst>
          <pc:docMk/>
          <pc:sldMk cId="1398817879" sldId="433"/>
        </pc:sldMkLst>
        <pc:spChg chg="mod">
          <ac:chgData name="Tubbs, Allie R" userId="c4f95874-d46b-4510-83e7-85ecab7ea036" providerId="ADAL" clId="{27E760B3-64FE-4FD8-ADCC-8D8056E825DA}" dt="2026-05-07T15:26:39.531" v="9459" actId="20577"/>
          <ac:spMkLst>
            <pc:docMk/>
            <pc:sldMk cId="1398817879" sldId="433"/>
            <ac:spMk id="3" creationId="{B8171D76-71D8-C575-9438-C5D035300254}"/>
          </ac:spMkLst>
        </pc:spChg>
        <pc:spChg chg="mod">
          <ac:chgData name="Tubbs, Allie R" userId="c4f95874-d46b-4510-83e7-85ecab7ea036" providerId="ADAL" clId="{27E760B3-64FE-4FD8-ADCC-8D8056E825DA}" dt="2026-04-27T21:44:04.351" v="7215" actId="207"/>
          <ac:spMkLst>
            <pc:docMk/>
            <pc:sldMk cId="1398817879" sldId="433"/>
            <ac:spMk id="4" creationId="{E70B6CE2-BF50-F142-D5EE-590DCB7D130D}"/>
          </ac:spMkLst>
        </pc:spChg>
        <pc:spChg chg="mod">
          <ac:chgData name="Tubbs, Allie R" userId="c4f95874-d46b-4510-83e7-85ecab7ea036" providerId="ADAL" clId="{27E760B3-64FE-4FD8-ADCC-8D8056E825DA}" dt="2026-04-27T21:44:21.171" v="7217" actId="207"/>
          <ac:spMkLst>
            <pc:docMk/>
            <pc:sldMk cId="1398817879" sldId="433"/>
            <ac:spMk id="6" creationId="{D3F55474-AF04-8C91-EDE8-501E3C3D02C5}"/>
          </ac:spMkLst>
        </pc:spChg>
        <pc:spChg chg="mod">
          <ac:chgData name="Tubbs, Allie R" userId="c4f95874-d46b-4510-83e7-85ecab7ea036" providerId="ADAL" clId="{27E760B3-64FE-4FD8-ADCC-8D8056E825DA}" dt="2026-04-27T21:44:21.171" v="7217" actId="207"/>
          <ac:spMkLst>
            <pc:docMk/>
            <pc:sldMk cId="1398817879" sldId="433"/>
            <ac:spMk id="16" creationId="{78583388-5CD7-7DF5-6798-7DA125F11DAB}"/>
          </ac:spMkLst>
        </pc:spChg>
        <pc:spChg chg="mod">
          <ac:chgData name="Tubbs, Allie R" userId="c4f95874-d46b-4510-83e7-85ecab7ea036" providerId="ADAL" clId="{27E760B3-64FE-4FD8-ADCC-8D8056E825DA}" dt="2026-04-27T21:44:21.171" v="7217" actId="207"/>
          <ac:spMkLst>
            <pc:docMk/>
            <pc:sldMk cId="1398817879" sldId="433"/>
            <ac:spMk id="20" creationId="{A800EBD5-9504-12B7-4193-C40074CB83D5}"/>
          </ac:spMkLst>
        </pc:spChg>
        <pc:spChg chg="mod">
          <ac:chgData name="Tubbs, Allie R" userId="c4f95874-d46b-4510-83e7-85ecab7ea036" providerId="ADAL" clId="{27E760B3-64FE-4FD8-ADCC-8D8056E825DA}" dt="2026-04-27T21:46:35.933" v="7405" actId="1076"/>
          <ac:spMkLst>
            <pc:docMk/>
            <pc:sldMk cId="1398817879" sldId="433"/>
            <ac:spMk id="24" creationId="{F4572B9B-E492-5E37-D307-F93E2D80A760}"/>
          </ac:spMkLst>
        </pc:spChg>
        <pc:spChg chg="mod">
          <ac:chgData name="Tubbs, Allie R" userId="c4f95874-d46b-4510-83e7-85ecab7ea036" providerId="ADAL" clId="{27E760B3-64FE-4FD8-ADCC-8D8056E825DA}" dt="2026-04-27T21:44:41.087" v="7251" actId="1076"/>
          <ac:spMkLst>
            <pc:docMk/>
            <pc:sldMk cId="1398817879" sldId="433"/>
            <ac:spMk id="46" creationId="{D52710C3-A1A7-8B13-36DB-71154E636D11}"/>
          </ac:spMkLst>
        </pc:spChg>
        <pc:spChg chg="mod">
          <ac:chgData name="Tubbs, Allie R" userId="c4f95874-d46b-4510-83e7-85ecab7ea036" providerId="ADAL" clId="{27E760B3-64FE-4FD8-ADCC-8D8056E825DA}" dt="2026-04-27T21:45:21.908" v="7298" actId="207"/>
          <ac:spMkLst>
            <pc:docMk/>
            <pc:sldMk cId="1398817879" sldId="433"/>
            <ac:spMk id="47" creationId="{B6A6F46F-7E7B-5832-599C-0338E960800E}"/>
          </ac:spMkLst>
        </pc:spChg>
        <pc:spChg chg="mod">
          <ac:chgData name="Tubbs, Allie R" userId="c4f95874-d46b-4510-83e7-85ecab7ea036" providerId="ADAL" clId="{27E760B3-64FE-4FD8-ADCC-8D8056E825DA}" dt="2026-04-27T21:45:39.254" v="7334" actId="1076"/>
          <ac:spMkLst>
            <pc:docMk/>
            <pc:sldMk cId="1398817879" sldId="433"/>
            <ac:spMk id="50" creationId="{BC9D7428-90C8-2C8D-12CC-B45F8933CA34}"/>
          </ac:spMkLst>
        </pc:spChg>
        <pc:spChg chg="mod">
          <ac:chgData name="Tubbs, Allie R" userId="c4f95874-d46b-4510-83e7-85ecab7ea036" providerId="ADAL" clId="{27E760B3-64FE-4FD8-ADCC-8D8056E825DA}" dt="2026-04-27T21:45:50.184" v="7353" actId="20577"/>
          <ac:spMkLst>
            <pc:docMk/>
            <pc:sldMk cId="1398817879" sldId="433"/>
            <ac:spMk id="51" creationId="{ED5FBE77-CE7B-F84C-06FD-9103FA1F6AA2}"/>
          </ac:spMkLst>
        </pc:spChg>
        <pc:spChg chg="mod">
          <ac:chgData name="Tubbs, Allie R" userId="c4f95874-d46b-4510-83e7-85ecab7ea036" providerId="ADAL" clId="{27E760B3-64FE-4FD8-ADCC-8D8056E825DA}" dt="2026-04-27T21:46:09.933" v="7370" actId="1076"/>
          <ac:spMkLst>
            <pc:docMk/>
            <pc:sldMk cId="1398817879" sldId="433"/>
            <ac:spMk id="52" creationId="{6DD3821B-D7E9-2D21-CEE6-B65ADDF5D1C0}"/>
          </ac:spMkLst>
        </pc:spChg>
        <pc:spChg chg="mod">
          <ac:chgData name="Tubbs, Allie R" userId="c4f95874-d46b-4510-83e7-85ecab7ea036" providerId="ADAL" clId="{27E760B3-64FE-4FD8-ADCC-8D8056E825DA}" dt="2026-04-27T21:46:25.911" v="7386" actId="1076"/>
          <ac:spMkLst>
            <pc:docMk/>
            <pc:sldMk cId="1398817879" sldId="433"/>
            <ac:spMk id="53" creationId="{709CC573-0B5C-A63F-6AF0-E0C30F67050C}"/>
          </ac:spMkLst>
        </pc:spChg>
        <pc:spChg chg="mod">
          <ac:chgData name="Tubbs, Allie R" userId="c4f95874-d46b-4510-83e7-85ecab7ea036" providerId="ADAL" clId="{27E760B3-64FE-4FD8-ADCC-8D8056E825DA}" dt="2026-04-27T21:46:39.570" v="7406" actId="1076"/>
          <ac:spMkLst>
            <pc:docMk/>
            <pc:sldMk cId="1398817879" sldId="433"/>
            <ac:spMk id="55" creationId="{D3A9332C-B1C2-CD2C-FE51-C0594C7EBF3A}"/>
          </ac:spMkLst>
        </pc:spChg>
        <pc:spChg chg="mod">
          <ac:chgData name="Tubbs, Allie R" userId="c4f95874-d46b-4510-83e7-85ecab7ea036" providerId="ADAL" clId="{27E760B3-64FE-4FD8-ADCC-8D8056E825DA}" dt="2026-04-27T21:46:54.449" v="7431" actId="1076"/>
          <ac:spMkLst>
            <pc:docMk/>
            <pc:sldMk cId="1398817879" sldId="433"/>
            <ac:spMk id="56" creationId="{CEA4B91D-D440-6F7F-ACBA-0A7F77FC7953}"/>
          </ac:spMkLst>
        </pc:spChg>
      </pc:sldChg>
      <pc:sldChg chg="addSp delSp modSp new mod setBg">
        <pc:chgData name="Tubbs, Allie R" userId="c4f95874-d46b-4510-83e7-85ecab7ea036" providerId="ADAL" clId="{27E760B3-64FE-4FD8-ADCC-8D8056E825DA}" dt="2026-05-11T15:15:46.822" v="9507" actId="27124"/>
        <pc:sldMkLst>
          <pc:docMk/>
          <pc:sldMk cId="3657669630" sldId="435"/>
        </pc:sldMkLst>
        <pc:spChg chg="add mod">
          <ac:chgData name="Tubbs, Allie R" userId="c4f95874-d46b-4510-83e7-85ecab7ea036" providerId="ADAL" clId="{27E760B3-64FE-4FD8-ADCC-8D8056E825DA}" dt="2026-04-28T14:49:34.149" v="7873" actId="20577"/>
          <ac:spMkLst>
            <pc:docMk/>
            <pc:sldMk cId="3657669630" sldId="435"/>
            <ac:spMk id="2" creationId="{A7E716E5-3985-3774-D11E-6126C86B46DE}"/>
          </ac:spMkLst>
        </pc:spChg>
        <pc:graphicFrameChg chg="add mod modGraphic">
          <ac:chgData name="Tubbs, Allie R" userId="c4f95874-d46b-4510-83e7-85ecab7ea036" providerId="ADAL" clId="{27E760B3-64FE-4FD8-ADCC-8D8056E825DA}" dt="2026-05-11T15:15:46.822" v="9507" actId="27124"/>
          <ac:graphicFrameMkLst>
            <pc:docMk/>
            <pc:sldMk cId="3657669630" sldId="435"/>
            <ac:graphicFrameMk id="6" creationId="{629EF802-43A6-76FD-9DAB-E1D072F9428B}"/>
          </ac:graphicFrameMkLst>
        </pc:graphicFrameChg>
      </pc:sldChg>
      <pc:sldChg chg="addSp delSp modSp add mod">
        <pc:chgData name="Tubbs, Allie R" userId="c4f95874-d46b-4510-83e7-85ecab7ea036" providerId="ADAL" clId="{27E760B3-64FE-4FD8-ADCC-8D8056E825DA}" dt="2026-04-28T14:43:59.714" v="7860" actId="207"/>
        <pc:sldMkLst>
          <pc:docMk/>
          <pc:sldMk cId="2692522028" sldId="436"/>
        </pc:sldMkLst>
        <pc:spChg chg="mod">
          <ac:chgData name="Tubbs, Allie R" userId="c4f95874-d46b-4510-83e7-85ecab7ea036" providerId="ADAL" clId="{27E760B3-64FE-4FD8-ADCC-8D8056E825DA}" dt="2026-04-28T14:42:34.554" v="7843" actId="20577"/>
          <ac:spMkLst>
            <pc:docMk/>
            <pc:sldMk cId="2692522028" sldId="436"/>
            <ac:spMk id="2" creationId="{27AAF15D-BC92-4880-E8C1-42A7D65B7D67}"/>
          </ac:spMkLst>
        </pc:spChg>
        <pc:graphicFrameChg chg="add mod modGraphic">
          <ac:chgData name="Tubbs, Allie R" userId="c4f95874-d46b-4510-83e7-85ecab7ea036" providerId="ADAL" clId="{27E760B3-64FE-4FD8-ADCC-8D8056E825DA}" dt="2026-04-28T14:43:59.714" v="7860" actId="207"/>
          <ac:graphicFrameMkLst>
            <pc:docMk/>
            <pc:sldMk cId="2692522028" sldId="436"/>
            <ac:graphicFrameMk id="5" creationId="{C30E7635-722A-316B-590C-F78BE3C86944}"/>
          </ac:graphicFrameMkLst>
        </pc:graphicFrameChg>
      </pc:sldChg>
      <pc:sldChg chg="addSp modSp mod setBg">
        <pc:chgData name="Tubbs, Allie R" userId="c4f95874-d46b-4510-83e7-85ecab7ea036" providerId="ADAL" clId="{27E760B3-64FE-4FD8-ADCC-8D8056E825DA}" dt="2026-04-28T17:09:57.945" v="7966"/>
        <pc:sldMkLst>
          <pc:docMk/>
          <pc:sldMk cId="3576699363" sldId="437"/>
        </pc:sldMkLst>
        <pc:spChg chg="add mod ord">
          <ac:chgData name="Tubbs, Allie R" userId="c4f95874-d46b-4510-83e7-85ecab7ea036" providerId="ADAL" clId="{27E760B3-64FE-4FD8-ADCC-8D8056E825DA}" dt="2026-04-28T17:08:38.619" v="7950" actId="166"/>
          <ac:spMkLst>
            <pc:docMk/>
            <pc:sldMk cId="3576699363" sldId="437"/>
            <ac:spMk id="2" creationId="{5E47BE68-DCB2-6782-8515-4239FB56C94D}"/>
          </ac:spMkLst>
        </pc:spChg>
        <pc:spChg chg="add mod">
          <ac:chgData name="Tubbs, Allie R" userId="c4f95874-d46b-4510-83e7-85ecab7ea036" providerId="ADAL" clId="{27E760B3-64FE-4FD8-ADCC-8D8056E825DA}" dt="2026-04-28T17:07:26.346" v="7930" actId="1036"/>
          <ac:spMkLst>
            <pc:docMk/>
            <pc:sldMk cId="3576699363" sldId="437"/>
            <ac:spMk id="4" creationId="{F7A59EAC-6578-03E4-F81B-E1AC350FAF80}"/>
          </ac:spMkLst>
        </pc:spChg>
        <pc:spChg chg="add mod">
          <ac:chgData name="Tubbs, Allie R" userId="c4f95874-d46b-4510-83e7-85ecab7ea036" providerId="ADAL" clId="{27E760B3-64FE-4FD8-ADCC-8D8056E825DA}" dt="2026-04-28T17:07:59.738" v="7937" actId="207"/>
          <ac:spMkLst>
            <pc:docMk/>
            <pc:sldMk cId="3576699363" sldId="437"/>
            <ac:spMk id="5" creationId="{EC37BA89-01E2-0F88-EAC2-B2728C8B4BED}"/>
          </ac:spMkLst>
        </pc:spChg>
        <pc:spChg chg="add mod">
          <ac:chgData name="Tubbs, Allie R" userId="c4f95874-d46b-4510-83e7-85ecab7ea036" providerId="ADAL" clId="{27E760B3-64FE-4FD8-ADCC-8D8056E825DA}" dt="2026-04-28T17:08:12.011" v="7941" actId="207"/>
          <ac:spMkLst>
            <pc:docMk/>
            <pc:sldMk cId="3576699363" sldId="437"/>
            <ac:spMk id="7" creationId="{5A761463-EFA5-2F92-9D52-A0A0CDA754AD}"/>
          </ac:spMkLst>
        </pc:spChg>
        <pc:spChg chg="add mod">
          <ac:chgData name="Tubbs, Allie R" userId="c4f95874-d46b-4510-83e7-85ecab7ea036" providerId="ADAL" clId="{27E760B3-64FE-4FD8-ADCC-8D8056E825DA}" dt="2026-04-28T17:08:18.379" v="7943" actId="1076"/>
          <ac:spMkLst>
            <pc:docMk/>
            <pc:sldMk cId="3576699363" sldId="437"/>
            <ac:spMk id="8" creationId="{0168F02E-3C0C-1311-C657-998ECC025E2A}"/>
          </ac:spMkLst>
        </pc:spChg>
        <pc:spChg chg="add mod">
          <ac:chgData name="Tubbs, Allie R" userId="c4f95874-d46b-4510-83e7-85ecab7ea036" providerId="ADAL" clId="{27E760B3-64FE-4FD8-ADCC-8D8056E825DA}" dt="2026-04-28T17:08:29.492" v="7949" actId="1036"/>
          <ac:spMkLst>
            <pc:docMk/>
            <pc:sldMk cId="3576699363" sldId="437"/>
            <ac:spMk id="9" creationId="{18D30E3D-B751-6852-55CD-AA8A119540BE}"/>
          </ac:spMkLst>
        </pc:spChg>
        <pc:spChg chg="add mod">
          <ac:chgData name="Tubbs, Allie R" userId="c4f95874-d46b-4510-83e7-85ecab7ea036" providerId="ADAL" clId="{27E760B3-64FE-4FD8-ADCC-8D8056E825DA}" dt="2026-04-28T17:08:54.145" v="7953" actId="207"/>
          <ac:spMkLst>
            <pc:docMk/>
            <pc:sldMk cId="3576699363" sldId="437"/>
            <ac:spMk id="10" creationId="{8E03C32E-4FE1-3BD1-3446-10A59B982A27}"/>
          </ac:spMkLst>
        </pc:spChg>
        <pc:spChg chg="add mod">
          <ac:chgData name="Tubbs, Allie R" userId="c4f95874-d46b-4510-83e7-85ecab7ea036" providerId="ADAL" clId="{27E760B3-64FE-4FD8-ADCC-8D8056E825DA}" dt="2026-04-28T17:09:02.048" v="7955" actId="1076"/>
          <ac:spMkLst>
            <pc:docMk/>
            <pc:sldMk cId="3576699363" sldId="437"/>
            <ac:spMk id="11" creationId="{EB22D3A3-EBB4-3846-7DC6-BDC68762D59B}"/>
          </ac:spMkLst>
        </pc:spChg>
        <pc:spChg chg="add mod">
          <ac:chgData name="Tubbs, Allie R" userId="c4f95874-d46b-4510-83e7-85ecab7ea036" providerId="ADAL" clId="{27E760B3-64FE-4FD8-ADCC-8D8056E825DA}" dt="2026-04-28T17:09:09.279" v="7959" actId="1037"/>
          <ac:spMkLst>
            <pc:docMk/>
            <pc:sldMk cId="3576699363" sldId="437"/>
            <ac:spMk id="12" creationId="{CEDFFF09-86F7-5D27-CECD-FAAD32B2EDB5}"/>
          </ac:spMkLst>
        </pc:spChg>
        <pc:spChg chg="mod">
          <ac:chgData name="Tubbs, Allie R" userId="c4f95874-d46b-4510-83e7-85ecab7ea036" providerId="ADAL" clId="{27E760B3-64FE-4FD8-ADCC-8D8056E825DA}" dt="2026-04-28T17:04:05.655" v="7904" actId="207"/>
          <ac:spMkLst>
            <pc:docMk/>
            <pc:sldMk cId="3576699363" sldId="437"/>
            <ac:spMk id="13" creationId="{39E1FA1E-79BE-8E63-D8FC-3ACC249C87D2}"/>
          </ac:spMkLst>
        </pc:spChg>
        <pc:spChg chg="mod">
          <ac:chgData name="Tubbs, Allie R" userId="c4f95874-d46b-4510-83e7-85ecab7ea036" providerId="ADAL" clId="{27E760B3-64FE-4FD8-ADCC-8D8056E825DA}" dt="2026-04-28T17:04:06.799" v="7906" actId="207"/>
          <ac:spMkLst>
            <pc:docMk/>
            <pc:sldMk cId="3576699363" sldId="437"/>
            <ac:spMk id="14" creationId="{B891C485-ABBA-F5F0-4B75-AB6620806C42}"/>
          </ac:spMkLst>
        </pc:spChg>
        <pc:spChg chg="add mod">
          <ac:chgData name="Tubbs, Allie R" userId="c4f95874-d46b-4510-83e7-85ecab7ea036" providerId="ADAL" clId="{27E760B3-64FE-4FD8-ADCC-8D8056E825DA}" dt="2026-04-28T17:09:28.566" v="7962" actId="207"/>
          <ac:spMkLst>
            <pc:docMk/>
            <pc:sldMk cId="3576699363" sldId="437"/>
            <ac:spMk id="15" creationId="{2B23FA32-9F84-615C-B647-A04A068240BA}"/>
          </ac:spMkLst>
        </pc:spChg>
        <pc:spChg chg="mod">
          <ac:chgData name="Tubbs, Allie R" userId="c4f95874-d46b-4510-83e7-85ecab7ea036" providerId="ADAL" clId="{27E760B3-64FE-4FD8-ADCC-8D8056E825DA}" dt="2026-04-28T17:04:05.134" v="7903" actId="207"/>
          <ac:spMkLst>
            <pc:docMk/>
            <pc:sldMk cId="3576699363" sldId="437"/>
            <ac:spMk id="16" creationId="{F346C963-6D0E-C137-F510-5F6387C8BD80}"/>
          </ac:spMkLst>
        </pc:spChg>
        <pc:spChg chg="mod">
          <ac:chgData name="Tubbs, Allie R" userId="c4f95874-d46b-4510-83e7-85ecab7ea036" providerId="ADAL" clId="{27E760B3-64FE-4FD8-ADCC-8D8056E825DA}" dt="2026-04-28T17:04:04.761" v="7902" actId="207"/>
          <ac:spMkLst>
            <pc:docMk/>
            <pc:sldMk cId="3576699363" sldId="437"/>
            <ac:spMk id="17" creationId="{91C6E7C8-E7D6-F2C4-28A3-4CC20ABA6063}"/>
          </ac:spMkLst>
        </pc:spChg>
        <pc:spChg chg="mod">
          <ac:chgData name="Tubbs, Allie R" userId="c4f95874-d46b-4510-83e7-85ecab7ea036" providerId="ADAL" clId="{27E760B3-64FE-4FD8-ADCC-8D8056E825DA}" dt="2026-04-28T17:04:04.124" v="7900" actId="207"/>
          <ac:spMkLst>
            <pc:docMk/>
            <pc:sldMk cId="3576699363" sldId="437"/>
            <ac:spMk id="18" creationId="{BF080291-E840-0077-FC1F-C4BA42A400AD}"/>
          </ac:spMkLst>
        </pc:spChg>
        <pc:spChg chg="mod">
          <ac:chgData name="Tubbs, Allie R" userId="c4f95874-d46b-4510-83e7-85ecab7ea036" providerId="ADAL" clId="{27E760B3-64FE-4FD8-ADCC-8D8056E825DA}" dt="2026-04-28T17:04:03.398" v="7898" actId="207"/>
          <ac:spMkLst>
            <pc:docMk/>
            <pc:sldMk cId="3576699363" sldId="437"/>
            <ac:spMk id="19" creationId="{B55F2DEB-893E-08AF-0F6D-02BF2BE48817}"/>
          </ac:spMkLst>
        </pc:spChg>
        <pc:spChg chg="mod">
          <ac:chgData name="Tubbs, Allie R" userId="c4f95874-d46b-4510-83e7-85ecab7ea036" providerId="ADAL" clId="{27E760B3-64FE-4FD8-ADCC-8D8056E825DA}" dt="2026-04-28T17:04:04.457" v="7901" actId="207"/>
          <ac:spMkLst>
            <pc:docMk/>
            <pc:sldMk cId="3576699363" sldId="437"/>
            <ac:spMk id="20" creationId="{91965541-63AE-F1B4-A0CC-156DB64D6333}"/>
          </ac:spMkLst>
        </pc:spChg>
        <pc:spChg chg="mod">
          <ac:chgData name="Tubbs, Allie R" userId="c4f95874-d46b-4510-83e7-85ecab7ea036" providerId="ADAL" clId="{27E760B3-64FE-4FD8-ADCC-8D8056E825DA}" dt="2026-04-28T17:04:02.740" v="7896" actId="207"/>
          <ac:spMkLst>
            <pc:docMk/>
            <pc:sldMk cId="3576699363" sldId="437"/>
            <ac:spMk id="21" creationId="{16486F84-8D66-89FD-D770-5620AB335B2D}"/>
          </ac:spMkLst>
        </pc:spChg>
        <pc:spChg chg="mod ord">
          <ac:chgData name="Tubbs, Allie R" userId="c4f95874-d46b-4510-83e7-85ecab7ea036" providerId="ADAL" clId="{27E760B3-64FE-4FD8-ADCC-8D8056E825DA}" dt="2026-04-28T17:04:02.339" v="7895" actId="207"/>
          <ac:spMkLst>
            <pc:docMk/>
            <pc:sldMk cId="3576699363" sldId="437"/>
            <ac:spMk id="22" creationId="{A72145CE-E875-C230-E46B-BA6EB32F6E07}"/>
          </ac:spMkLst>
        </pc:spChg>
        <pc:spChg chg="mod">
          <ac:chgData name="Tubbs, Allie R" userId="c4f95874-d46b-4510-83e7-85ecab7ea036" providerId="ADAL" clId="{27E760B3-64FE-4FD8-ADCC-8D8056E825DA}" dt="2026-04-28T17:04:03.079" v="7897" actId="207"/>
          <ac:spMkLst>
            <pc:docMk/>
            <pc:sldMk cId="3576699363" sldId="437"/>
            <ac:spMk id="23" creationId="{055E8408-87B7-421A-F558-D40CF114638F}"/>
          </ac:spMkLst>
        </pc:spChg>
        <pc:spChg chg="mod">
          <ac:chgData name="Tubbs, Allie R" userId="c4f95874-d46b-4510-83e7-85ecab7ea036" providerId="ADAL" clId="{27E760B3-64FE-4FD8-ADCC-8D8056E825DA}" dt="2026-04-28T17:04:03.723" v="7899" actId="207"/>
          <ac:spMkLst>
            <pc:docMk/>
            <pc:sldMk cId="3576699363" sldId="437"/>
            <ac:spMk id="24" creationId="{66629B2B-E3CC-43A3-B927-D00C46BAD241}"/>
          </ac:spMkLst>
        </pc:spChg>
        <pc:spChg chg="add mod">
          <ac:chgData name="Tubbs, Allie R" userId="c4f95874-d46b-4510-83e7-85ecab7ea036" providerId="ADAL" clId="{27E760B3-64FE-4FD8-ADCC-8D8056E825DA}" dt="2026-04-28T17:09:35.899" v="7965" actId="207"/>
          <ac:spMkLst>
            <pc:docMk/>
            <pc:sldMk cId="3576699363" sldId="437"/>
            <ac:spMk id="26" creationId="{1600FD91-FED7-109D-08F6-811350786888}"/>
          </ac:spMkLst>
        </pc:spChg>
        <pc:grpChg chg="ord">
          <ac:chgData name="Tubbs, Allie R" userId="c4f95874-d46b-4510-83e7-85ecab7ea036" providerId="ADAL" clId="{27E760B3-64FE-4FD8-ADCC-8D8056E825DA}" dt="2026-04-28T17:02:44.732" v="7877" actId="166"/>
          <ac:grpSpMkLst>
            <pc:docMk/>
            <pc:sldMk cId="3576699363" sldId="437"/>
            <ac:grpSpMk id="25" creationId="{94E5785A-3B83-9E33-B9F4-9E2AED88D8A0}"/>
          </ac:grpSpMkLst>
        </pc:grpChg>
        <pc:picChg chg="mod ord">
          <ac:chgData name="Tubbs, Allie R" userId="c4f95874-d46b-4510-83e7-85ecab7ea036" providerId="ADAL" clId="{27E760B3-64FE-4FD8-ADCC-8D8056E825DA}" dt="2026-04-28T17:04:47.246" v="7907" actId="166"/>
          <ac:picMkLst>
            <pc:docMk/>
            <pc:sldMk cId="3576699363" sldId="437"/>
            <ac:picMk id="6" creationId="{BF537997-8D4D-B65F-C23B-74A8860CECD8}"/>
          </ac:picMkLst>
        </pc:picChg>
      </pc:sldChg>
      <pc:sldChg chg="modSp mod">
        <pc:chgData name="Tubbs, Allie R" userId="c4f95874-d46b-4510-83e7-85ecab7ea036" providerId="ADAL" clId="{27E760B3-64FE-4FD8-ADCC-8D8056E825DA}" dt="2026-05-05T20:33:01.689" v="9170" actId="1076"/>
        <pc:sldMkLst>
          <pc:docMk/>
          <pc:sldMk cId="2635573793" sldId="438"/>
        </pc:sldMkLst>
        <pc:spChg chg="mod">
          <ac:chgData name="Tubbs, Allie R" userId="c4f95874-d46b-4510-83e7-85ecab7ea036" providerId="ADAL" clId="{27E760B3-64FE-4FD8-ADCC-8D8056E825DA}" dt="2026-05-05T20:32:45.779" v="9169" actId="20577"/>
          <ac:spMkLst>
            <pc:docMk/>
            <pc:sldMk cId="2635573793" sldId="438"/>
            <ac:spMk id="9" creationId="{46A26B04-8197-FFD3-7E43-3CBBA2CB798B}"/>
          </ac:spMkLst>
        </pc:spChg>
        <pc:picChg chg="mod">
          <ac:chgData name="Tubbs, Allie R" userId="c4f95874-d46b-4510-83e7-85ecab7ea036" providerId="ADAL" clId="{27E760B3-64FE-4FD8-ADCC-8D8056E825DA}" dt="2026-05-05T20:33:01.689" v="9170" actId="1076"/>
          <ac:picMkLst>
            <pc:docMk/>
            <pc:sldMk cId="2635573793" sldId="438"/>
            <ac:picMk id="23" creationId="{DB7CE4B4-BDA8-6B73-A924-DAFC83909276}"/>
          </ac:picMkLst>
        </pc:picChg>
      </pc:sldChg>
      <pc:sldChg chg="addSp delSp modSp add mod ord addAnim delAnim modAnim modCm">
        <pc:chgData name="Tubbs, Allie R" userId="c4f95874-d46b-4510-83e7-85ecab7ea036" providerId="ADAL" clId="{27E760B3-64FE-4FD8-ADCC-8D8056E825DA}" dt="2026-05-11T15:14:14.938" v="9500" actId="962"/>
        <pc:sldMkLst>
          <pc:docMk/>
          <pc:sldMk cId="3460869054" sldId="451"/>
        </pc:sldMkLst>
        <pc:spChg chg="add mod ord">
          <ac:chgData name="Tubbs, Allie R" userId="c4f95874-d46b-4510-83e7-85ecab7ea036" providerId="ADAL" clId="{27E760B3-64FE-4FD8-ADCC-8D8056E825DA}" dt="2026-05-07T14:29:08.868" v="9335" actId="14100"/>
          <ac:spMkLst>
            <pc:docMk/>
            <pc:sldMk cId="3460869054" sldId="451"/>
            <ac:spMk id="2" creationId="{5A45E7AF-DAD3-29EA-A240-5C218C90FA47}"/>
          </ac:spMkLst>
        </pc:spChg>
        <pc:spChg chg="mod">
          <ac:chgData name="Tubbs, Allie R" userId="c4f95874-d46b-4510-83e7-85ecab7ea036" providerId="ADAL" clId="{27E760B3-64FE-4FD8-ADCC-8D8056E825DA}" dt="2026-05-07T14:22:54.932" v="9308" actId="207"/>
          <ac:spMkLst>
            <pc:docMk/>
            <pc:sldMk cId="3460869054" sldId="451"/>
            <ac:spMk id="4" creationId="{FE91F085-DE22-83DF-97AC-43F08D969D85}"/>
          </ac:spMkLst>
        </pc:spChg>
        <pc:spChg chg="add mod ord">
          <ac:chgData name="Tubbs, Allie R" userId="c4f95874-d46b-4510-83e7-85ecab7ea036" providerId="ADAL" clId="{27E760B3-64FE-4FD8-ADCC-8D8056E825DA}" dt="2026-05-07T15:07:06.649" v="9425" actId="208"/>
          <ac:spMkLst>
            <pc:docMk/>
            <pc:sldMk cId="3460869054" sldId="451"/>
            <ac:spMk id="5" creationId="{7885E1A5-ECE5-63C8-6F21-5AEC047C0323}"/>
          </ac:spMkLst>
        </pc:spChg>
        <pc:spChg chg="mod">
          <ac:chgData name="Tubbs, Allie R" userId="c4f95874-d46b-4510-83e7-85ecab7ea036" providerId="ADAL" clId="{27E760B3-64FE-4FD8-ADCC-8D8056E825DA}" dt="2026-05-11T15:14:14.938" v="9500" actId="962"/>
          <ac:spMkLst>
            <pc:docMk/>
            <pc:sldMk cId="3460869054" sldId="451"/>
            <ac:spMk id="6" creationId="{D5DCC0D1-2D3E-A70B-4D1E-9B06A05BEC03}"/>
          </ac:spMkLst>
        </pc:spChg>
        <pc:spChg chg="add mod">
          <ac:chgData name="Tubbs, Allie R" userId="c4f95874-d46b-4510-83e7-85ecab7ea036" providerId="ADAL" clId="{27E760B3-64FE-4FD8-ADCC-8D8056E825DA}" dt="2026-05-07T15:07:22.387" v="9428" actId="207"/>
          <ac:spMkLst>
            <pc:docMk/>
            <pc:sldMk cId="3460869054" sldId="451"/>
            <ac:spMk id="8" creationId="{928B02F4-5B17-9E87-70DB-EDA044122B26}"/>
          </ac:spMkLst>
        </pc:spChg>
        <pc:spChg chg="mod">
          <ac:chgData name="Tubbs, Allie R" userId="c4f95874-d46b-4510-83e7-85ecab7ea036" providerId="ADAL" clId="{27E760B3-64FE-4FD8-ADCC-8D8056E825DA}" dt="2026-05-07T14:23:13.938" v="9309" actId="1076"/>
          <ac:spMkLst>
            <pc:docMk/>
            <pc:sldMk cId="3460869054" sldId="451"/>
            <ac:spMk id="9" creationId="{079163FD-1C5C-0E57-A9BE-356B9C30DCFC}"/>
          </ac:spMkLst>
        </pc:spChg>
        <pc:spChg chg="mod">
          <ac:chgData name="Tubbs, Allie R" userId="c4f95874-d46b-4510-83e7-85ecab7ea036" providerId="ADAL" clId="{27E760B3-64FE-4FD8-ADCC-8D8056E825DA}" dt="2026-05-07T14:24:34.695" v="9333" actId="122"/>
          <ac:spMkLst>
            <pc:docMk/>
            <pc:sldMk cId="3460869054" sldId="451"/>
            <ac:spMk id="11" creationId="{B76434FE-FC80-D99E-3D99-5CC21E8527DD}"/>
          </ac:spMkLst>
        </pc:spChg>
        <pc:spChg chg="mod ord">
          <ac:chgData name="Tubbs, Allie R" userId="c4f95874-d46b-4510-83e7-85ecab7ea036" providerId="ADAL" clId="{27E760B3-64FE-4FD8-ADCC-8D8056E825DA}" dt="2026-05-07T14:23:13.938" v="9309" actId="1076"/>
          <ac:spMkLst>
            <pc:docMk/>
            <pc:sldMk cId="3460869054" sldId="451"/>
            <ac:spMk id="19" creationId="{4DC169E5-7680-76F6-A667-0B641C1271FE}"/>
          </ac:spMkLst>
        </pc:spChg>
        <pc:spChg chg="mod">
          <ac:chgData name="Tubbs, Allie R" userId="c4f95874-d46b-4510-83e7-85ecab7ea036" providerId="ADAL" clId="{27E760B3-64FE-4FD8-ADCC-8D8056E825DA}" dt="2026-05-07T14:23:52.712" v="9311" actId="1076"/>
          <ac:spMkLst>
            <pc:docMk/>
            <pc:sldMk cId="3460869054" sldId="451"/>
            <ac:spMk id="21" creationId="{426CCD5E-0441-68D2-58C5-24AB837656D7}"/>
          </ac:spMkLst>
        </pc:spChg>
        <pc:spChg chg="mod">
          <ac:chgData name="Tubbs, Allie R" userId="c4f95874-d46b-4510-83e7-85ecab7ea036" providerId="ADAL" clId="{27E760B3-64FE-4FD8-ADCC-8D8056E825DA}" dt="2026-05-07T15:07:18.213" v="9427" actId="207"/>
          <ac:spMkLst>
            <pc:docMk/>
            <pc:sldMk cId="3460869054" sldId="451"/>
            <ac:spMk id="22" creationId="{CED4552C-671E-1D3E-A812-DD3D9B00A65F}"/>
          </ac:spMkLst>
        </pc:spChg>
        <pc:spChg chg="mod ord">
          <ac:chgData name="Tubbs, Allie R" userId="c4f95874-d46b-4510-83e7-85ecab7ea036" providerId="ADAL" clId="{27E760B3-64FE-4FD8-ADCC-8D8056E825DA}" dt="2026-05-07T15:07:10.416" v="9426" actId="208"/>
          <ac:spMkLst>
            <pc:docMk/>
            <pc:sldMk cId="3460869054" sldId="451"/>
            <ac:spMk id="23" creationId="{BAFF3EF4-43EF-E7E7-EE75-761FFA6F47E5}"/>
          </ac:spMkLst>
        </pc:spChg>
        <pc:spChg chg="mod">
          <ac:chgData name="Tubbs, Allie R" userId="c4f95874-d46b-4510-83e7-85ecab7ea036" providerId="ADAL" clId="{27E760B3-64FE-4FD8-ADCC-8D8056E825DA}" dt="2026-05-07T14:24:04.879" v="9312" actId="1076"/>
          <ac:spMkLst>
            <pc:docMk/>
            <pc:sldMk cId="3460869054" sldId="451"/>
            <ac:spMk id="24" creationId="{B95A3E53-EF45-80E0-A0AB-A108E753C5B7}"/>
          </ac:spMkLst>
        </pc:spChg>
        <pc:extLst>
          <p:ext xmlns:p="http://schemas.openxmlformats.org/presentationml/2006/main" uri="{D6D511B9-2390-475A-947B-AFAB55BFBCF1}">
            <pc226:cmChg xmlns:pc226="http://schemas.microsoft.com/office/powerpoint/2022/06/main/command" chg="mod">
              <pc226:chgData name="Tubbs, Allie R" userId="c4f95874-d46b-4510-83e7-85ecab7ea036" providerId="ADAL" clId="{27E760B3-64FE-4FD8-ADCC-8D8056E825DA}" dt="2026-05-05T20:18:18.249" v="8968" actId="20577"/>
              <pc2:cmMkLst xmlns:pc2="http://schemas.microsoft.com/office/powerpoint/2019/9/main/command">
                <pc:docMk/>
                <pc:sldMk cId="3460869054" sldId="451"/>
                <pc2:cmMk id="{DA1FA1D8-8C8A-4DC8-BC5B-D2A331E3D3F4}"/>
              </pc2:cmMkLst>
            </pc226:cmChg>
          </p:ext>
        </pc:extLst>
      </pc:sldChg>
      <pc:sldChg chg="addSp modSp add mod ord addAnim delAnim modAnim">
        <pc:chgData name="Tubbs, Allie R" userId="c4f95874-d46b-4510-83e7-85ecab7ea036" providerId="ADAL" clId="{27E760B3-64FE-4FD8-ADCC-8D8056E825DA}" dt="2026-05-11T15:14:13.065" v="9499" actId="962"/>
        <pc:sldMkLst>
          <pc:docMk/>
          <pc:sldMk cId="803581263" sldId="456"/>
        </pc:sldMkLst>
        <pc:spChg chg="mod">
          <ac:chgData name="Tubbs, Allie R" userId="c4f95874-d46b-4510-83e7-85ecab7ea036" providerId="ADAL" clId="{27E760B3-64FE-4FD8-ADCC-8D8056E825DA}" dt="2026-05-05T20:20:28.884" v="8987" actId="14100"/>
          <ac:spMkLst>
            <pc:docMk/>
            <pc:sldMk cId="803581263" sldId="456"/>
            <ac:spMk id="2" creationId="{AEC52255-BBC1-CE0B-023D-FFC15DA2402F}"/>
          </ac:spMkLst>
        </pc:spChg>
        <pc:spChg chg="mod">
          <ac:chgData name="Tubbs, Allie R" userId="c4f95874-d46b-4510-83e7-85ecab7ea036" providerId="ADAL" clId="{27E760B3-64FE-4FD8-ADCC-8D8056E825DA}" dt="2026-05-05T20:21:52.642" v="8994" actId="207"/>
          <ac:spMkLst>
            <pc:docMk/>
            <pc:sldMk cId="803581263" sldId="456"/>
            <ac:spMk id="4" creationId="{42D7FEB2-26DB-D7EA-6B1D-7DF8FCABDD2E}"/>
          </ac:spMkLst>
        </pc:spChg>
        <pc:spChg chg="mod">
          <ac:chgData name="Tubbs, Allie R" userId="c4f95874-d46b-4510-83e7-85ecab7ea036" providerId="ADAL" clId="{27E760B3-64FE-4FD8-ADCC-8D8056E825DA}" dt="2026-05-05T20:29:45.247" v="9125" actId="208"/>
          <ac:spMkLst>
            <pc:docMk/>
            <pc:sldMk cId="803581263" sldId="456"/>
            <ac:spMk id="5" creationId="{58FD919D-E2BA-2F40-C807-060FF1200D44}"/>
          </ac:spMkLst>
        </pc:spChg>
        <pc:spChg chg="add mod">
          <ac:chgData name="Tubbs, Allie R" userId="c4f95874-d46b-4510-83e7-85ecab7ea036" providerId="ADAL" clId="{27E760B3-64FE-4FD8-ADCC-8D8056E825DA}" dt="2026-05-11T15:14:13.065" v="9499" actId="962"/>
          <ac:spMkLst>
            <pc:docMk/>
            <pc:sldMk cId="803581263" sldId="456"/>
            <ac:spMk id="6" creationId="{7B794769-6F52-EFAF-0A40-187887BD1BA7}"/>
          </ac:spMkLst>
        </pc:spChg>
        <pc:spChg chg="add mod">
          <ac:chgData name="Tubbs, Allie R" userId="c4f95874-d46b-4510-83e7-85ecab7ea036" providerId="ADAL" clId="{27E760B3-64FE-4FD8-ADCC-8D8056E825DA}" dt="2026-05-05T20:24:25.071" v="9118" actId="208"/>
          <ac:spMkLst>
            <pc:docMk/>
            <pc:sldMk cId="803581263" sldId="456"/>
            <ac:spMk id="7" creationId="{6EBBAE6C-2BB7-5112-D727-21AF3C90F736}"/>
          </ac:spMkLst>
        </pc:spChg>
        <pc:spChg chg="mod">
          <ac:chgData name="Tubbs, Allie R" userId="c4f95874-d46b-4510-83e7-85ecab7ea036" providerId="ADAL" clId="{27E760B3-64FE-4FD8-ADCC-8D8056E825DA}" dt="2026-05-07T15:10:17.866" v="9432" actId="1076"/>
          <ac:spMkLst>
            <pc:docMk/>
            <pc:sldMk cId="803581263" sldId="456"/>
            <ac:spMk id="8" creationId="{8CC74D45-1FCC-FFE5-B622-A5D51DC45917}"/>
          </ac:spMkLst>
        </pc:spChg>
        <pc:spChg chg="mod">
          <ac:chgData name="Tubbs, Allie R" userId="c4f95874-d46b-4510-83e7-85ecab7ea036" providerId="ADAL" clId="{27E760B3-64FE-4FD8-ADCC-8D8056E825DA}" dt="2026-05-05T20:19:59.371" v="8985" actId="1076"/>
          <ac:spMkLst>
            <pc:docMk/>
            <pc:sldMk cId="803581263" sldId="456"/>
            <ac:spMk id="9" creationId="{8612ED4F-5831-1807-B6CB-14427096DC0A}"/>
          </ac:spMkLst>
        </pc:spChg>
        <pc:spChg chg="add mod">
          <ac:chgData name="Tubbs, Allie R" userId="c4f95874-d46b-4510-83e7-85ecab7ea036" providerId="ADAL" clId="{27E760B3-64FE-4FD8-ADCC-8D8056E825DA}" dt="2026-05-05T20:24:36.315" v="9119" actId="207"/>
          <ac:spMkLst>
            <pc:docMk/>
            <pc:sldMk cId="803581263" sldId="456"/>
            <ac:spMk id="10" creationId="{9A8A6EB6-ED53-A57E-4663-B54DE10C8EC0}"/>
          </ac:spMkLst>
        </pc:spChg>
        <pc:spChg chg="add mod">
          <ac:chgData name="Tubbs, Allie R" userId="c4f95874-d46b-4510-83e7-85ecab7ea036" providerId="ADAL" clId="{27E760B3-64FE-4FD8-ADCC-8D8056E825DA}" dt="2026-05-07T15:38:21.190" v="9498" actId="1076"/>
          <ac:spMkLst>
            <pc:docMk/>
            <pc:sldMk cId="803581263" sldId="456"/>
            <ac:spMk id="11" creationId="{BE25A57A-2008-2E86-AFA2-E8DE08E1FF49}"/>
          </ac:spMkLst>
        </pc:spChg>
        <pc:spChg chg="mod">
          <ac:chgData name="Tubbs, Allie R" userId="c4f95874-d46b-4510-83e7-85ecab7ea036" providerId="ADAL" clId="{27E760B3-64FE-4FD8-ADCC-8D8056E825DA}" dt="2026-05-05T20:19:59.371" v="8985" actId="1076"/>
          <ac:spMkLst>
            <pc:docMk/>
            <pc:sldMk cId="803581263" sldId="456"/>
            <ac:spMk id="19" creationId="{66165824-A494-A0B6-222D-C56A0177D05A}"/>
          </ac:spMkLst>
        </pc:spChg>
        <pc:spChg chg="mod">
          <ac:chgData name="Tubbs, Allie R" userId="c4f95874-d46b-4510-83e7-85ecab7ea036" providerId="ADAL" clId="{27E760B3-64FE-4FD8-ADCC-8D8056E825DA}" dt="2026-05-07T15:37:50.578" v="9493" actId="5793"/>
          <ac:spMkLst>
            <pc:docMk/>
            <pc:sldMk cId="803581263" sldId="456"/>
            <ac:spMk id="21" creationId="{1AB76566-1DBD-B35F-DE17-994900612352}"/>
          </ac:spMkLst>
        </pc:spChg>
        <pc:spChg chg="mod">
          <ac:chgData name="Tubbs, Allie R" userId="c4f95874-d46b-4510-83e7-85ecab7ea036" providerId="ADAL" clId="{27E760B3-64FE-4FD8-ADCC-8D8056E825DA}" dt="2026-05-05T20:29:56.867" v="9126" actId="207"/>
          <ac:spMkLst>
            <pc:docMk/>
            <pc:sldMk cId="803581263" sldId="456"/>
            <ac:spMk id="22" creationId="{088C019B-CD0B-263E-DE2F-62EE8E3BF5A8}"/>
          </ac:spMkLst>
        </pc:spChg>
        <pc:spChg chg="mod">
          <ac:chgData name="Tubbs, Allie R" userId="c4f95874-d46b-4510-83e7-85ecab7ea036" providerId="ADAL" clId="{27E760B3-64FE-4FD8-ADCC-8D8056E825DA}" dt="2026-05-05T20:20:42.265" v="8988" actId="1076"/>
          <ac:spMkLst>
            <pc:docMk/>
            <pc:sldMk cId="803581263" sldId="456"/>
            <ac:spMk id="23" creationId="{70DFB2F4-2EE3-3543-7C18-498C135945FB}"/>
          </ac:spMkLst>
        </pc:spChg>
        <pc:spChg chg="mod">
          <ac:chgData name="Tubbs, Allie R" userId="c4f95874-d46b-4510-83e7-85ecab7ea036" providerId="ADAL" clId="{27E760B3-64FE-4FD8-ADCC-8D8056E825DA}" dt="2026-05-07T15:37:54.390" v="9495" actId="5793"/>
          <ac:spMkLst>
            <pc:docMk/>
            <pc:sldMk cId="803581263" sldId="456"/>
            <ac:spMk id="24" creationId="{E4CF7F13-0E50-18DE-A349-CD23A2F458C7}"/>
          </ac:spMkLst>
        </pc:spChg>
      </pc:sldChg>
      <pc:sldChg chg="modSp mod">
        <pc:chgData name="Tubbs, Allie R" userId="c4f95874-d46b-4510-83e7-85ecab7ea036" providerId="ADAL" clId="{27E760B3-64FE-4FD8-ADCC-8D8056E825DA}" dt="2026-05-07T15:26:45.504" v="9461" actId="20577"/>
        <pc:sldMkLst>
          <pc:docMk/>
          <pc:sldMk cId="3653576287" sldId="458"/>
        </pc:sldMkLst>
        <pc:spChg chg="mod">
          <ac:chgData name="Tubbs, Allie R" userId="c4f95874-d46b-4510-83e7-85ecab7ea036" providerId="ADAL" clId="{27E760B3-64FE-4FD8-ADCC-8D8056E825DA}" dt="2026-05-07T15:26:45.504" v="9461" actId="20577"/>
          <ac:spMkLst>
            <pc:docMk/>
            <pc:sldMk cId="3653576287" sldId="458"/>
            <ac:spMk id="3" creationId="{BABF0A38-263A-FC68-D5AF-56F78F365972}"/>
          </ac:spMkLst>
        </pc:spChg>
      </pc:sldChg>
    </pc:docChg>
  </pc:docChgLst>
  <pc:docChgLst>
    <pc:chgData name="Woolsey, Erik" userId="S::elwoolsey@uiowa.edu::d1324a2f-68e6-4987-8589-1d13f8661a84" providerId="AD" clId="Web-{2CF1795D-2EBE-ED79-5CF7-9B92E06227A4}"/>
    <pc:docChg chg="delSld modSld modSection">
      <pc:chgData name="Woolsey, Erik" userId="S::elwoolsey@uiowa.edu::d1324a2f-68e6-4987-8589-1d13f8661a84" providerId="AD" clId="Web-{2CF1795D-2EBE-ED79-5CF7-9B92E06227A4}" dt="2026-04-23T20:38:00.506" v="401" actId="1076"/>
      <pc:docMkLst>
        <pc:docMk/>
      </pc:docMkLst>
    </pc:docChg>
  </pc:docChgLst>
  <pc:docChgLst>
    <pc:chgData name="Bultema, Fern" userId="b195a728-5b4c-48cc-8f44-201a43d5bdef" providerId="ADAL" clId="{F789AD6B-F2B8-435E-9BE5-63F906FF5DC5}"/>
    <pc:docChg chg="undo custSel modSld">
      <pc:chgData name="Bultema, Fern" userId="b195a728-5b4c-48cc-8f44-201a43d5bdef" providerId="ADAL" clId="{F789AD6B-F2B8-435E-9BE5-63F906FF5DC5}" dt="2026-05-01T14:58:25.769" v="118" actId="14100"/>
      <pc:docMkLst>
        <pc:docMk/>
      </pc:docMkLst>
      <pc:sldChg chg="modSp">
        <pc:chgData name="Bultema, Fern" userId="b195a728-5b4c-48cc-8f44-201a43d5bdef" providerId="ADAL" clId="{F789AD6B-F2B8-435E-9BE5-63F906FF5DC5}" dt="2026-04-24T14:40:36.565" v="5"/>
        <pc:sldMkLst>
          <pc:docMk/>
          <pc:sldMk cId="968471207" sldId="318"/>
        </pc:sldMkLst>
      </pc:sldChg>
      <pc:sldChg chg="modSp mod">
        <pc:chgData name="Bultema, Fern" userId="b195a728-5b4c-48cc-8f44-201a43d5bdef" providerId="ADAL" clId="{F789AD6B-F2B8-435E-9BE5-63F906FF5DC5}" dt="2026-05-01T14:58:25.769" v="118" actId="14100"/>
        <pc:sldMkLst>
          <pc:docMk/>
          <pc:sldMk cId="3147037599" sldId="371"/>
        </pc:sldMkLst>
        <pc:graphicFrameChg chg="mod modGraphic">
          <ac:chgData name="Bultema, Fern" userId="b195a728-5b4c-48cc-8f44-201a43d5bdef" providerId="ADAL" clId="{F789AD6B-F2B8-435E-9BE5-63F906FF5DC5}" dt="2026-05-01T14:58:25.769" v="118" actId="14100"/>
          <ac:graphicFrameMkLst>
            <pc:docMk/>
            <pc:sldMk cId="3147037599" sldId="371"/>
            <ac:graphicFrameMk id="2" creationId="{ACD08305-9BC7-DE09-43F9-93C26BA364F1}"/>
          </ac:graphicFrameMkLst>
        </pc:graphicFrameChg>
      </pc:sldChg>
      <pc:sldChg chg="addSp delSp modSp mod delAnim modAnim">
        <pc:chgData name="Bultema, Fern" userId="b195a728-5b4c-48cc-8f44-201a43d5bdef" providerId="ADAL" clId="{F789AD6B-F2B8-435E-9BE5-63F906FF5DC5}" dt="2026-05-01T14:50:59.228" v="65"/>
        <pc:sldMkLst>
          <pc:docMk/>
          <pc:sldMk cId="3830453663" sldId="389"/>
        </pc:sldMkLst>
        <pc:spChg chg="mod">
          <ac:chgData name="Bultema, Fern" userId="b195a728-5b4c-48cc-8f44-201a43d5bdef" providerId="ADAL" clId="{F789AD6B-F2B8-435E-9BE5-63F906FF5DC5}" dt="2026-04-28T18:31:45.871" v="13" actId="1076"/>
          <ac:spMkLst>
            <pc:docMk/>
            <pc:sldMk cId="3830453663" sldId="389"/>
            <ac:spMk id="2" creationId="{4C924549-A7CA-9D36-005A-532542AEA08F}"/>
          </ac:spMkLst>
        </pc:spChg>
        <pc:spChg chg="mod">
          <ac:chgData name="Bultema, Fern" userId="b195a728-5b4c-48cc-8f44-201a43d5bdef" providerId="ADAL" clId="{F789AD6B-F2B8-435E-9BE5-63F906FF5DC5}" dt="2026-04-28T18:31:36.486" v="12" actId="1076"/>
          <ac:spMkLst>
            <pc:docMk/>
            <pc:sldMk cId="3830453663" sldId="389"/>
            <ac:spMk id="3" creationId="{FD8B7B0E-4CDA-8496-59E3-CD36C14BB6B8}"/>
          </ac:spMkLst>
        </pc:spChg>
        <pc:spChg chg="mod">
          <ac:chgData name="Bultema, Fern" userId="b195a728-5b4c-48cc-8f44-201a43d5bdef" providerId="ADAL" clId="{F789AD6B-F2B8-435E-9BE5-63F906FF5DC5}" dt="2026-04-28T18:31:45.871" v="13" actId="1076"/>
          <ac:spMkLst>
            <pc:docMk/>
            <pc:sldMk cId="3830453663" sldId="389"/>
            <ac:spMk id="5" creationId="{24B73856-F11B-88DC-387A-19D09018AEFE}"/>
          </ac:spMkLst>
        </pc:spChg>
        <pc:spChg chg="mod">
          <ac:chgData name="Bultema, Fern" userId="b195a728-5b4c-48cc-8f44-201a43d5bdef" providerId="ADAL" clId="{F789AD6B-F2B8-435E-9BE5-63F906FF5DC5}" dt="2026-04-28T18:31:45.871" v="13" actId="1076"/>
          <ac:spMkLst>
            <pc:docMk/>
            <pc:sldMk cId="3830453663" sldId="389"/>
            <ac:spMk id="6" creationId="{A91ED9A7-7726-01E6-80C6-CB951088A77F}"/>
          </ac:spMkLst>
        </pc:spChg>
        <pc:spChg chg="mod">
          <ac:chgData name="Bultema, Fern" userId="b195a728-5b4c-48cc-8f44-201a43d5bdef" providerId="ADAL" clId="{F789AD6B-F2B8-435E-9BE5-63F906FF5DC5}" dt="2026-04-28T18:31:45.871" v="13" actId="1076"/>
          <ac:spMkLst>
            <pc:docMk/>
            <pc:sldMk cId="3830453663" sldId="389"/>
            <ac:spMk id="9" creationId="{98055F2F-D6CE-09ED-BACE-0C956154D768}"/>
          </ac:spMkLst>
        </pc:spChg>
        <pc:spChg chg="mod">
          <ac:chgData name="Bultema, Fern" userId="b195a728-5b4c-48cc-8f44-201a43d5bdef" providerId="ADAL" clId="{F789AD6B-F2B8-435E-9BE5-63F906FF5DC5}" dt="2026-04-28T18:31:45.871" v="13" actId="1076"/>
          <ac:spMkLst>
            <pc:docMk/>
            <pc:sldMk cId="3830453663" sldId="389"/>
            <ac:spMk id="10" creationId="{ACB96882-78A7-8F14-A2EC-9957DE31A7B7}"/>
          </ac:spMkLst>
        </pc:spChg>
        <pc:spChg chg="mod">
          <ac:chgData name="Bultema, Fern" userId="b195a728-5b4c-48cc-8f44-201a43d5bdef" providerId="ADAL" clId="{F789AD6B-F2B8-435E-9BE5-63F906FF5DC5}" dt="2026-04-28T18:31:45.871" v="13" actId="1076"/>
          <ac:spMkLst>
            <pc:docMk/>
            <pc:sldMk cId="3830453663" sldId="389"/>
            <ac:spMk id="11" creationId="{430C2D79-A619-1E31-D728-3CE433ABBFEB}"/>
          </ac:spMkLst>
        </pc:spChg>
        <pc:spChg chg="add mod">
          <ac:chgData name="Bultema, Fern" userId="b195a728-5b4c-48cc-8f44-201a43d5bdef" providerId="ADAL" clId="{F789AD6B-F2B8-435E-9BE5-63F906FF5DC5}" dt="2026-04-28T18:31:31.699" v="10" actId="1076"/>
          <ac:spMkLst>
            <pc:docMk/>
            <pc:sldMk cId="3830453663" sldId="389"/>
            <ac:spMk id="15" creationId="{FFFB4851-0436-14B0-1F3A-FABEF89CE808}"/>
          </ac:spMkLst>
        </pc:spChg>
        <pc:spChg chg="add mod">
          <ac:chgData name="Bultema, Fern" userId="b195a728-5b4c-48cc-8f44-201a43d5bdef" providerId="ADAL" clId="{F789AD6B-F2B8-435E-9BE5-63F906FF5DC5}" dt="2026-04-28T18:31:31.699" v="10" actId="1076"/>
          <ac:spMkLst>
            <pc:docMk/>
            <pc:sldMk cId="3830453663" sldId="389"/>
            <ac:spMk id="16" creationId="{C494F77A-C02C-D3DF-F922-B36A2FDC30B3}"/>
          </ac:spMkLst>
        </pc:spChg>
        <pc:spChg chg="add mod">
          <ac:chgData name="Bultema, Fern" userId="b195a728-5b4c-48cc-8f44-201a43d5bdef" providerId="ADAL" clId="{F789AD6B-F2B8-435E-9BE5-63F906FF5DC5}" dt="2026-04-28T18:31:31.699" v="10" actId="1076"/>
          <ac:spMkLst>
            <pc:docMk/>
            <pc:sldMk cId="3830453663" sldId="389"/>
            <ac:spMk id="17" creationId="{2F8B40B6-7B52-C482-CC75-2F1F431A63E1}"/>
          </ac:spMkLst>
        </pc:spChg>
        <pc:spChg chg="add mod">
          <ac:chgData name="Bultema, Fern" userId="b195a728-5b4c-48cc-8f44-201a43d5bdef" providerId="ADAL" clId="{F789AD6B-F2B8-435E-9BE5-63F906FF5DC5}" dt="2026-04-28T18:31:31.699" v="10" actId="1076"/>
          <ac:spMkLst>
            <pc:docMk/>
            <pc:sldMk cId="3830453663" sldId="389"/>
            <ac:spMk id="19" creationId="{79E5D72E-1642-085A-9291-2A34C566BA3A}"/>
          </ac:spMkLst>
        </pc:spChg>
        <pc:spChg chg="add mod">
          <ac:chgData name="Bultema, Fern" userId="b195a728-5b4c-48cc-8f44-201a43d5bdef" providerId="ADAL" clId="{F789AD6B-F2B8-435E-9BE5-63F906FF5DC5}" dt="2026-04-28T18:31:31.699" v="10" actId="1076"/>
          <ac:spMkLst>
            <pc:docMk/>
            <pc:sldMk cId="3830453663" sldId="389"/>
            <ac:spMk id="20" creationId="{EFAAFF4E-3419-5CFC-073B-9991B0CEAD2A}"/>
          </ac:spMkLst>
        </pc:spChg>
        <pc:spChg chg="add mod">
          <ac:chgData name="Bultema, Fern" userId="b195a728-5b4c-48cc-8f44-201a43d5bdef" providerId="ADAL" clId="{F789AD6B-F2B8-435E-9BE5-63F906FF5DC5}" dt="2026-04-28T18:31:31.699" v="10" actId="1076"/>
          <ac:spMkLst>
            <pc:docMk/>
            <pc:sldMk cId="3830453663" sldId="389"/>
            <ac:spMk id="23" creationId="{55E80753-CA8F-01F9-263B-07F7E43A6168}"/>
          </ac:spMkLst>
        </pc:spChg>
        <pc:spChg chg="mod">
          <ac:chgData name="Bultema, Fern" userId="b195a728-5b4c-48cc-8f44-201a43d5bdef" providerId="ADAL" clId="{F789AD6B-F2B8-435E-9BE5-63F906FF5DC5}" dt="2026-04-28T18:31:45.871" v="13" actId="1076"/>
          <ac:spMkLst>
            <pc:docMk/>
            <pc:sldMk cId="3830453663" sldId="389"/>
            <ac:spMk id="24" creationId="{9C439E6D-3D24-031E-E4DF-F2B3C7F2DADC}"/>
          </ac:spMkLst>
        </pc:spChg>
        <pc:spChg chg="mod">
          <ac:chgData name="Bultema, Fern" userId="b195a728-5b4c-48cc-8f44-201a43d5bdef" providerId="ADAL" clId="{F789AD6B-F2B8-435E-9BE5-63F906FF5DC5}" dt="2026-04-28T18:31:45.871" v="13" actId="1076"/>
          <ac:spMkLst>
            <pc:docMk/>
            <pc:sldMk cId="3830453663" sldId="389"/>
            <ac:spMk id="26" creationId="{93C60A79-CC5B-6636-807C-8589ABC98BC9}"/>
          </ac:spMkLst>
        </pc:spChg>
        <pc:spChg chg="add mod">
          <ac:chgData name="Bultema, Fern" userId="b195a728-5b4c-48cc-8f44-201a43d5bdef" providerId="ADAL" clId="{F789AD6B-F2B8-435E-9BE5-63F906FF5DC5}" dt="2026-04-28T18:31:31.699" v="10" actId="1076"/>
          <ac:spMkLst>
            <pc:docMk/>
            <pc:sldMk cId="3830453663" sldId="389"/>
            <ac:spMk id="33" creationId="{2CF5DA31-EACC-B018-44BB-11F053FF09CA}"/>
          </ac:spMkLst>
        </pc:spChg>
        <pc:spChg chg="add mod">
          <ac:chgData name="Bultema, Fern" userId="b195a728-5b4c-48cc-8f44-201a43d5bdef" providerId="ADAL" clId="{F789AD6B-F2B8-435E-9BE5-63F906FF5DC5}" dt="2026-04-28T18:31:31.699" v="10" actId="1076"/>
          <ac:spMkLst>
            <pc:docMk/>
            <pc:sldMk cId="3830453663" sldId="389"/>
            <ac:spMk id="36" creationId="{654941BB-C344-3132-6F42-11B3CC82AC0F}"/>
          </ac:spMkLst>
        </pc:spChg>
        <pc:cxnChg chg="mod">
          <ac:chgData name="Bultema, Fern" userId="b195a728-5b4c-48cc-8f44-201a43d5bdef" providerId="ADAL" clId="{F789AD6B-F2B8-435E-9BE5-63F906FF5DC5}" dt="2026-04-28T18:31:45.871" v="13" actId="1076"/>
          <ac:cxnSpMkLst>
            <pc:docMk/>
            <pc:sldMk cId="3830453663" sldId="389"/>
            <ac:cxnSpMk id="14" creationId="{C64AF00A-24F4-52DC-C960-D2590C9B961C}"/>
          </ac:cxnSpMkLst>
        </pc:cxnChg>
        <pc:cxnChg chg="add mod">
          <ac:chgData name="Bultema, Fern" userId="b195a728-5b4c-48cc-8f44-201a43d5bdef" providerId="ADAL" clId="{F789AD6B-F2B8-435E-9BE5-63F906FF5DC5}" dt="2026-04-28T18:31:31.699" v="10" actId="1076"/>
          <ac:cxnSpMkLst>
            <pc:docMk/>
            <pc:sldMk cId="3830453663" sldId="389"/>
            <ac:cxnSpMk id="21" creationId="{F58B2228-F3AF-D00F-7310-92F7EE0F27C9}"/>
          </ac:cxnSpMkLst>
        </pc:cxnChg>
        <pc:cxnChg chg="mod">
          <ac:chgData name="Bultema, Fern" userId="b195a728-5b4c-48cc-8f44-201a43d5bdef" providerId="ADAL" clId="{F789AD6B-F2B8-435E-9BE5-63F906FF5DC5}" dt="2026-04-28T18:31:45.871" v="13" actId="1076"/>
          <ac:cxnSpMkLst>
            <pc:docMk/>
            <pc:sldMk cId="3830453663" sldId="389"/>
            <ac:cxnSpMk id="25" creationId="{09DE08BB-98C7-5014-E1E8-4D010B23761F}"/>
          </ac:cxnSpMkLst>
        </pc:cxnChg>
        <pc:cxnChg chg="add mod">
          <ac:chgData name="Bultema, Fern" userId="b195a728-5b4c-48cc-8f44-201a43d5bdef" providerId="ADAL" clId="{F789AD6B-F2B8-435E-9BE5-63F906FF5DC5}" dt="2026-04-28T18:31:31.699" v="10" actId="1076"/>
          <ac:cxnSpMkLst>
            <pc:docMk/>
            <pc:sldMk cId="3830453663" sldId="389"/>
            <ac:cxnSpMk id="35" creationId="{653354E4-7C81-8D1B-8535-8CB07B888FB4}"/>
          </ac:cxnSpMkLst>
        </pc:cxnChg>
      </pc:sldChg>
      <pc:sldChg chg="modSp mod">
        <pc:chgData name="Bultema, Fern" userId="b195a728-5b4c-48cc-8f44-201a43d5bdef" providerId="ADAL" clId="{F789AD6B-F2B8-435E-9BE5-63F906FF5DC5}" dt="2026-05-01T14:56:49.078" v="111" actId="13822"/>
        <pc:sldMkLst>
          <pc:docMk/>
          <pc:sldMk cId="1398817879" sldId="433"/>
        </pc:sldMkLst>
        <pc:spChg chg="mod">
          <ac:chgData name="Bultema, Fern" userId="b195a728-5b4c-48cc-8f44-201a43d5bdef" providerId="ADAL" clId="{F789AD6B-F2B8-435E-9BE5-63F906FF5DC5}" dt="2026-05-01T14:56:05.964" v="107" actId="13822"/>
          <ac:spMkLst>
            <pc:docMk/>
            <pc:sldMk cId="1398817879" sldId="433"/>
            <ac:spMk id="6" creationId="{D3F55474-AF04-8C91-EDE8-501E3C3D02C5}"/>
          </ac:spMkLst>
        </pc:spChg>
        <pc:spChg chg="mod">
          <ac:chgData name="Bultema, Fern" userId="b195a728-5b4c-48cc-8f44-201a43d5bdef" providerId="ADAL" clId="{F789AD6B-F2B8-435E-9BE5-63F906FF5DC5}" dt="2026-05-01T14:56:05.964" v="107" actId="13822"/>
          <ac:spMkLst>
            <pc:docMk/>
            <pc:sldMk cId="1398817879" sldId="433"/>
            <ac:spMk id="14" creationId="{AA26DEF6-2B30-C2C6-B708-887484F03925}"/>
          </ac:spMkLst>
        </pc:spChg>
        <pc:spChg chg="mod">
          <ac:chgData name="Bultema, Fern" userId="b195a728-5b4c-48cc-8f44-201a43d5bdef" providerId="ADAL" clId="{F789AD6B-F2B8-435E-9BE5-63F906FF5DC5}" dt="2026-05-01T14:56:33.528" v="110" actId="207"/>
          <ac:spMkLst>
            <pc:docMk/>
            <pc:sldMk cId="1398817879" sldId="433"/>
            <ac:spMk id="16" creationId="{78583388-5CD7-7DF5-6798-7DA125F11DAB}"/>
          </ac:spMkLst>
        </pc:spChg>
        <pc:spChg chg="mod">
          <ac:chgData name="Bultema, Fern" userId="b195a728-5b4c-48cc-8f44-201a43d5bdef" providerId="ADAL" clId="{F789AD6B-F2B8-435E-9BE5-63F906FF5DC5}" dt="2026-05-01T14:56:33.528" v="110" actId="207"/>
          <ac:spMkLst>
            <pc:docMk/>
            <pc:sldMk cId="1398817879" sldId="433"/>
            <ac:spMk id="18" creationId="{C94203F3-CAAE-157A-5E9A-675AA6506DB9}"/>
          </ac:spMkLst>
        </pc:spChg>
        <pc:spChg chg="mod">
          <ac:chgData name="Bultema, Fern" userId="b195a728-5b4c-48cc-8f44-201a43d5bdef" providerId="ADAL" clId="{F789AD6B-F2B8-435E-9BE5-63F906FF5DC5}" dt="2026-05-01T14:56:33.528" v="110" actId="207"/>
          <ac:spMkLst>
            <pc:docMk/>
            <pc:sldMk cId="1398817879" sldId="433"/>
            <ac:spMk id="20" creationId="{A800EBD5-9504-12B7-4193-C40074CB83D5}"/>
          </ac:spMkLst>
        </pc:spChg>
        <pc:spChg chg="mod">
          <ac:chgData name="Bultema, Fern" userId="b195a728-5b4c-48cc-8f44-201a43d5bdef" providerId="ADAL" clId="{F789AD6B-F2B8-435E-9BE5-63F906FF5DC5}" dt="2026-05-01T14:56:33.528" v="110" actId="207"/>
          <ac:spMkLst>
            <pc:docMk/>
            <pc:sldMk cId="1398817879" sldId="433"/>
            <ac:spMk id="22" creationId="{E63D024C-AFD2-D519-1437-2A7516D66CC5}"/>
          </ac:spMkLst>
        </pc:spChg>
        <pc:spChg chg="mod">
          <ac:chgData name="Bultema, Fern" userId="b195a728-5b4c-48cc-8f44-201a43d5bdef" providerId="ADAL" clId="{F789AD6B-F2B8-435E-9BE5-63F906FF5DC5}" dt="2026-05-01T14:56:49.078" v="111" actId="13822"/>
          <ac:spMkLst>
            <pc:docMk/>
            <pc:sldMk cId="1398817879" sldId="433"/>
            <ac:spMk id="24" creationId="{F4572B9B-E492-5E37-D307-F93E2D80A760}"/>
          </ac:spMkLst>
        </pc:spChg>
        <pc:spChg chg="mod">
          <ac:chgData name="Bultema, Fern" userId="b195a728-5b4c-48cc-8f44-201a43d5bdef" providerId="ADAL" clId="{F789AD6B-F2B8-435E-9BE5-63F906FF5DC5}" dt="2026-05-01T14:56:49.078" v="111" actId="13822"/>
          <ac:spMkLst>
            <pc:docMk/>
            <pc:sldMk cId="1398817879" sldId="433"/>
            <ac:spMk id="26" creationId="{B935E934-5C1A-4B9A-BE5A-47A24B5EC8D2}"/>
          </ac:spMkLst>
        </pc:spChg>
        <pc:spChg chg="mod">
          <ac:chgData name="Bultema, Fern" userId="b195a728-5b4c-48cc-8f44-201a43d5bdef" providerId="ADAL" clId="{F789AD6B-F2B8-435E-9BE5-63F906FF5DC5}" dt="2026-05-01T14:56:11.959" v="108" actId="207"/>
          <ac:spMkLst>
            <pc:docMk/>
            <pc:sldMk cId="1398817879" sldId="433"/>
            <ac:spMk id="46" creationId="{D52710C3-A1A7-8B13-36DB-71154E636D11}"/>
          </ac:spMkLst>
        </pc:spChg>
        <pc:spChg chg="mod">
          <ac:chgData name="Bultema, Fern" userId="b195a728-5b4c-48cc-8f44-201a43d5bdef" providerId="ADAL" clId="{F789AD6B-F2B8-435E-9BE5-63F906FF5DC5}" dt="2026-05-01T14:53:41.038" v="71" actId="13822"/>
          <ac:spMkLst>
            <pc:docMk/>
            <pc:sldMk cId="1398817879" sldId="433"/>
            <ac:spMk id="47" creationId="{B6A6F46F-7E7B-5832-599C-0338E960800E}"/>
          </ac:spMkLst>
        </pc:spChg>
        <pc:spChg chg="mod">
          <ac:chgData name="Bultema, Fern" userId="b195a728-5b4c-48cc-8f44-201a43d5bdef" providerId="ADAL" clId="{F789AD6B-F2B8-435E-9BE5-63F906FF5DC5}" dt="2026-05-01T14:54:44.840" v="105" actId="1076"/>
          <ac:spMkLst>
            <pc:docMk/>
            <pc:sldMk cId="1398817879" sldId="433"/>
            <ac:spMk id="50" creationId="{BC9D7428-90C8-2C8D-12CC-B45F8933CA34}"/>
          </ac:spMkLst>
        </pc:spChg>
        <pc:cxnChg chg="mod">
          <ac:chgData name="Bultema, Fern" userId="b195a728-5b4c-48cc-8f44-201a43d5bdef" providerId="ADAL" clId="{F789AD6B-F2B8-435E-9BE5-63F906FF5DC5}" dt="2026-05-01T14:53:41.038" v="71" actId="13822"/>
          <ac:cxnSpMkLst>
            <pc:docMk/>
            <pc:sldMk cId="1398817879" sldId="433"/>
            <ac:cxnSpMk id="8" creationId="{2FB57275-06BC-70C0-E1F9-8617070AC20C}"/>
          </ac:cxnSpMkLst>
        </pc:cxnChg>
      </pc:sldChg>
      <pc:sldChg chg="addSp delSp modSp mod">
        <pc:chgData name="Bultema, Fern" userId="b195a728-5b4c-48cc-8f44-201a43d5bdef" providerId="ADAL" clId="{F789AD6B-F2B8-435E-9BE5-63F906FF5DC5}" dt="2026-04-28T19:25:49.240" v="63" actId="478"/>
        <pc:sldMkLst>
          <pc:docMk/>
          <pc:sldMk cId="3576699363" sldId="437"/>
        </pc:sldMkLst>
      </pc:sldChg>
    </pc:docChg>
  </pc:docChgLst>
  <pc:docChgLst>
    <pc:chgData name="Bultema, Fern" userId="S::nbultema@uiowa.edu::b195a728-5b4c-48cc-8f44-201a43d5bdef" providerId="AD" clId="Web-{7A89F79A-E1D5-61C4-879C-1C35EEB05945}"/>
    <pc:docChg chg="modSld">
      <pc:chgData name="Bultema, Fern" userId="S::nbultema@uiowa.edu::b195a728-5b4c-48cc-8f44-201a43d5bdef" providerId="AD" clId="Web-{7A89F79A-E1D5-61C4-879C-1C35EEB05945}" dt="2026-05-01T14:50:30.340" v="232"/>
      <pc:docMkLst>
        <pc:docMk/>
      </pc:docMkLst>
      <pc:sldChg chg="delAnim">
        <pc:chgData name="Bultema, Fern" userId="S::nbultema@uiowa.edu::b195a728-5b4c-48cc-8f44-201a43d5bdef" providerId="AD" clId="Web-{7A89F79A-E1D5-61C4-879C-1C35EEB05945}" dt="2026-05-01T14:50:30.340" v="232"/>
        <pc:sldMkLst>
          <pc:docMk/>
          <pc:sldMk cId="3830453663" sldId="389"/>
        </pc:sldMkLst>
      </pc:sldChg>
      <pc:sldChg chg="modSp">
        <pc:chgData name="Bultema, Fern" userId="S::nbultema@uiowa.edu::b195a728-5b4c-48cc-8f44-201a43d5bdef" providerId="AD" clId="Web-{7A89F79A-E1D5-61C4-879C-1C35EEB05945}" dt="2026-05-01T14:47:52.684" v="219"/>
        <pc:sldMkLst>
          <pc:docMk/>
          <pc:sldMk cId="210701088" sldId="421"/>
        </pc:sldMkLst>
        <pc:graphicFrameChg chg="mod modGraphic">
          <ac:chgData name="Bultema, Fern" userId="S::nbultema@uiowa.edu::b195a728-5b4c-48cc-8f44-201a43d5bdef" providerId="AD" clId="Web-{7A89F79A-E1D5-61C4-879C-1C35EEB05945}" dt="2026-05-01T14:47:52.684" v="219"/>
          <ac:graphicFrameMkLst>
            <pc:docMk/>
            <pc:sldMk cId="210701088" sldId="421"/>
            <ac:graphicFrameMk id="2" creationId="{23728637-D723-901C-615A-5AA62805FF21}"/>
          </ac:graphicFrameMkLst>
        </pc:graphicFrameChg>
      </pc:sldChg>
      <pc:sldChg chg="modSp">
        <pc:chgData name="Bultema, Fern" userId="S::nbultema@uiowa.edu::b195a728-5b4c-48cc-8f44-201a43d5bdef" providerId="AD" clId="Web-{7A89F79A-E1D5-61C4-879C-1C35EEB05945}" dt="2026-05-01T14:48:03.106" v="223"/>
        <pc:sldMkLst>
          <pc:docMk/>
          <pc:sldMk cId="860748147" sldId="422"/>
        </pc:sldMkLst>
        <pc:graphicFrameChg chg="mod modGraphic">
          <ac:chgData name="Bultema, Fern" userId="S::nbultema@uiowa.edu::b195a728-5b4c-48cc-8f44-201a43d5bdef" providerId="AD" clId="Web-{7A89F79A-E1D5-61C4-879C-1C35EEB05945}" dt="2026-05-01T14:48:03.106" v="223"/>
          <ac:graphicFrameMkLst>
            <pc:docMk/>
            <pc:sldMk cId="860748147" sldId="422"/>
            <ac:graphicFrameMk id="5" creationId="{CFE86F96-CAB4-0116-AE60-8ED15736F21C}"/>
          </ac:graphicFrameMkLst>
        </pc:graphicFrameChg>
      </pc:sldChg>
      <pc:sldChg chg="modSp">
        <pc:chgData name="Bultema, Fern" userId="S::nbultema@uiowa.edu::b195a728-5b4c-48cc-8f44-201a43d5bdef" providerId="AD" clId="Web-{7A89F79A-E1D5-61C4-879C-1C35EEB05945}" dt="2026-05-01T14:48:08.012" v="227"/>
        <pc:sldMkLst>
          <pc:docMk/>
          <pc:sldMk cId="1411956797" sldId="425"/>
        </pc:sldMkLst>
        <pc:graphicFrameChg chg="mod modGraphic">
          <ac:chgData name="Bultema, Fern" userId="S::nbultema@uiowa.edu::b195a728-5b4c-48cc-8f44-201a43d5bdef" providerId="AD" clId="Web-{7A89F79A-E1D5-61C4-879C-1C35EEB05945}" dt="2026-05-01T14:48:08.012" v="227"/>
          <ac:graphicFrameMkLst>
            <pc:docMk/>
            <pc:sldMk cId="1411956797" sldId="425"/>
            <ac:graphicFrameMk id="5" creationId="{618A45DF-95E1-032A-69A2-F65ABBAFBF02}"/>
          </ac:graphicFrameMkLst>
        </pc:graphicFrameChg>
      </pc:sldChg>
      <pc:sldChg chg="modSp">
        <pc:chgData name="Bultema, Fern" userId="S::nbultema@uiowa.edu::b195a728-5b4c-48cc-8f44-201a43d5bdef" providerId="AD" clId="Web-{7A89F79A-E1D5-61C4-879C-1C35EEB05945}" dt="2026-05-01T14:48:14.809" v="231"/>
        <pc:sldMkLst>
          <pc:docMk/>
          <pc:sldMk cId="510777151" sldId="428"/>
        </pc:sldMkLst>
        <pc:graphicFrameChg chg="mod modGraphic">
          <ac:chgData name="Bultema, Fern" userId="S::nbultema@uiowa.edu::b195a728-5b4c-48cc-8f44-201a43d5bdef" providerId="AD" clId="Web-{7A89F79A-E1D5-61C4-879C-1C35EEB05945}" dt="2026-05-01T14:48:14.809" v="231"/>
          <ac:graphicFrameMkLst>
            <pc:docMk/>
            <pc:sldMk cId="510777151" sldId="428"/>
            <ac:graphicFrameMk id="5" creationId="{9CDBE21E-9842-8632-407C-8C9C2793D6F6}"/>
          </ac:graphicFrameMkLst>
        </pc:graphicFrameChg>
      </pc:sldChg>
    </pc:docChg>
  </pc:docChgLst>
  <pc:docChgLst>
    <pc:chgData name="Tubbs, Allie R" userId="S::allietubbs@uiowa.edu::c4f95874-d46b-4510-83e7-85ecab7ea036" providerId="AD" clId="Web-{A7ACBF3C-7E1F-0793-A1DF-5982BEAE0158}"/>
    <pc:docChg chg="modSld">
      <pc:chgData name="Tubbs, Allie R" userId="S::allietubbs@uiowa.edu::c4f95874-d46b-4510-83e7-85ecab7ea036" providerId="AD" clId="Web-{A7ACBF3C-7E1F-0793-A1DF-5982BEAE0158}" dt="2026-05-07T14:49:24.489" v="0"/>
      <pc:docMkLst>
        <pc:docMk/>
      </pc:docMkLst>
      <pc:sldChg chg="delSp">
        <pc:chgData name="Tubbs, Allie R" userId="S::allietubbs@uiowa.edu::c4f95874-d46b-4510-83e7-85ecab7ea036" providerId="AD" clId="Web-{A7ACBF3C-7E1F-0793-A1DF-5982BEAE0158}" dt="2026-05-07T14:49:24.489" v="0"/>
        <pc:sldMkLst>
          <pc:docMk/>
          <pc:sldMk cId="480258141" sldId="323"/>
        </pc:sldMkLst>
        <pc:spChg chg="del">
          <ac:chgData name="Tubbs, Allie R" userId="S::allietubbs@uiowa.edu::c4f95874-d46b-4510-83e7-85ecab7ea036" providerId="AD" clId="Web-{A7ACBF3C-7E1F-0793-A1DF-5982BEAE0158}" dt="2026-05-07T14:49:24.489" v="0"/>
          <ac:spMkLst>
            <pc:docMk/>
            <pc:sldMk cId="480258141" sldId="323"/>
            <ac:spMk id="9" creationId="{19A75565-FDD2-6CCB-A48E-74E00E69D4E2}"/>
          </ac:spMkLst>
        </pc:spChg>
      </pc:sldChg>
    </pc:docChg>
  </pc:docChgLst>
  <pc:docChgLst>
    <pc:chgData name="Woolsey, Erik" userId="d1324a2f-68e6-4987-8589-1d13f8661a84" providerId="ADAL" clId="{EE72A259-B3DB-5B2D-92D2-D55CB011F153}"/>
    <pc:docChg chg="undo redo custSel addSld delSld modSld sldOrd addSection delSection modSection">
      <pc:chgData name="Woolsey, Erik" userId="d1324a2f-68e6-4987-8589-1d13f8661a84" providerId="ADAL" clId="{EE72A259-B3DB-5B2D-92D2-D55CB011F153}" dt="2026-05-05T15:57:11.671" v="4493" actId="20577"/>
      <pc:docMkLst>
        <pc:docMk/>
      </pc:docMkLst>
      <pc:sldChg chg="modSp mod">
        <pc:chgData name="Woolsey, Erik" userId="d1324a2f-68e6-4987-8589-1d13f8661a84" providerId="ADAL" clId="{EE72A259-B3DB-5B2D-92D2-D55CB011F153}" dt="2026-05-05T15:54:37.535" v="4408" actId="13244"/>
        <pc:sldMkLst>
          <pc:docMk/>
          <pc:sldMk cId="1685782525" sldId="286"/>
        </pc:sldMkLst>
        <pc:spChg chg="ord">
          <ac:chgData name="Woolsey, Erik" userId="d1324a2f-68e6-4987-8589-1d13f8661a84" providerId="ADAL" clId="{EE72A259-B3DB-5B2D-92D2-D55CB011F153}" dt="2026-05-05T15:52:31.737" v="4391" actId="13244"/>
          <ac:spMkLst>
            <pc:docMk/>
            <pc:sldMk cId="1685782525" sldId="286"/>
            <ac:spMk id="25" creationId="{AB44A174-11F4-42ED-5DDF-729A6A933D1C}"/>
          </ac:spMkLst>
        </pc:spChg>
        <pc:picChg chg="ord">
          <ac:chgData name="Woolsey, Erik" userId="d1324a2f-68e6-4987-8589-1d13f8661a84" providerId="ADAL" clId="{EE72A259-B3DB-5B2D-92D2-D55CB011F153}" dt="2026-05-05T15:54:37.535" v="4408" actId="13244"/>
          <ac:picMkLst>
            <pc:docMk/>
            <pc:sldMk cId="1685782525" sldId="286"/>
            <ac:picMk id="7" creationId="{36AF3BBD-C8A8-562A-C5DE-FDB7E1615192}"/>
          </ac:picMkLst>
        </pc:picChg>
      </pc:sldChg>
      <pc:sldChg chg="modSp mod">
        <pc:chgData name="Woolsey, Erik" userId="d1324a2f-68e6-4987-8589-1d13f8661a84" providerId="ADAL" clId="{EE72A259-B3DB-5B2D-92D2-D55CB011F153}" dt="2026-04-30T16:37:10.016" v="3503" actId="962"/>
        <pc:sldMkLst>
          <pc:docMk/>
          <pc:sldMk cId="2870266188" sldId="300"/>
        </pc:sldMkLst>
        <pc:spChg chg="mod">
          <ac:chgData name="Woolsey, Erik" userId="d1324a2f-68e6-4987-8589-1d13f8661a84" providerId="ADAL" clId="{EE72A259-B3DB-5B2D-92D2-D55CB011F153}" dt="2026-04-30T16:36:11.316" v="3495" actId="962"/>
          <ac:spMkLst>
            <pc:docMk/>
            <pc:sldMk cId="2870266188" sldId="300"/>
            <ac:spMk id="2" creationId="{1BD93383-8C5F-3FA4-8B1B-9C44070FBC81}"/>
          </ac:spMkLst>
        </pc:spChg>
        <pc:spChg chg="mod">
          <ac:chgData name="Woolsey, Erik" userId="d1324a2f-68e6-4987-8589-1d13f8661a84" providerId="ADAL" clId="{EE72A259-B3DB-5B2D-92D2-D55CB011F153}" dt="2026-04-30T16:36:07.463" v="3494" actId="13244"/>
          <ac:spMkLst>
            <pc:docMk/>
            <pc:sldMk cId="2870266188" sldId="300"/>
            <ac:spMk id="3" creationId="{643CD0FE-BE64-249C-BDAD-26700ECA2749}"/>
          </ac:spMkLst>
        </pc:spChg>
        <pc:spChg chg="mod">
          <ac:chgData name="Woolsey, Erik" userId="d1324a2f-68e6-4987-8589-1d13f8661a84" providerId="ADAL" clId="{EE72A259-B3DB-5B2D-92D2-D55CB011F153}" dt="2026-04-30T16:36:17.223" v="3496" actId="13244"/>
          <ac:spMkLst>
            <pc:docMk/>
            <pc:sldMk cId="2870266188" sldId="300"/>
            <ac:spMk id="4" creationId="{C23AA30A-2F2E-F971-9B32-C010D099397E}"/>
          </ac:spMkLst>
        </pc:spChg>
        <pc:picChg chg="mod">
          <ac:chgData name="Woolsey, Erik" userId="d1324a2f-68e6-4987-8589-1d13f8661a84" providerId="ADAL" clId="{EE72A259-B3DB-5B2D-92D2-D55CB011F153}" dt="2026-04-30T16:37:10.016" v="3503" actId="962"/>
          <ac:picMkLst>
            <pc:docMk/>
            <pc:sldMk cId="2870266188" sldId="300"/>
            <ac:picMk id="8" creationId="{919CE167-593F-1EB2-F8DB-32E0A6520A3A}"/>
          </ac:picMkLst>
        </pc:picChg>
        <pc:picChg chg="mod">
          <ac:chgData name="Woolsey, Erik" userId="d1324a2f-68e6-4987-8589-1d13f8661a84" providerId="ADAL" clId="{EE72A259-B3DB-5B2D-92D2-D55CB011F153}" dt="2026-04-30T16:37:08.485" v="3502" actId="962"/>
          <ac:picMkLst>
            <pc:docMk/>
            <pc:sldMk cId="2870266188" sldId="300"/>
            <ac:picMk id="11" creationId="{FED05335-1262-D48A-1819-EBB8F4E11A71}"/>
          </ac:picMkLst>
        </pc:picChg>
        <pc:picChg chg="mod">
          <ac:chgData name="Woolsey, Erik" userId="d1324a2f-68e6-4987-8589-1d13f8661a84" providerId="ADAL" clId="{EE72A259-B3DB-5B2D-92D2-D55CB011F153}" dt="2026-04-30T16:37:08.036" v="3501" actId="962"/>
          <ac:picMkLst>
            <pc:docMk/>
            <pc:sldMk cId="2870266188" sldId="300"/>
            <ac:picMk id="13" creationId="{9FB4D0E5-3CC6-B483-51B5-2F15B80BA95B}"/>
          </ac:picMkLst>
        </pc:picChg>
        <pc:picChg chg="mod">
          <ac:chgData name="Woolsey, Erik" userId="d1324a2f-68e6-4987-8589-1d13f8661a84" providerId="ADAL" clId="{EE72A259-B3DB-5B2D-92D2-D55CB011F153}" dt="2026-04-30T16:37:07.524" v="3500" actId="962"/>
          <ac:picMkLst>
            <pc:docMk/>
            <pc:sldMk cId="2870266188" sldId="300"/>
            <ac:picMk id="1030" creationId="{0261E19F-3752-59A8-EBBC-B9E2CE7E8219}"/>
          </ac:picMkLst>
        </pc:picChg>
      </pc:sldChg>
      <pc:sldChg chg="modSp mod">
        <pc:chgData name="Woolsey, Erik" userId="d1324a2f-68e6-4987-8589-1d13f8661a84" providerId="ADAL" clId="{EE72A259-B3DB-5B2D-92D2-D55CB011F153}" dt="2026-05-05T15:54:20.428" v="4407" actId="962"/>
        <pc:sldMkLst>
          <pc:docMk/>
          <pc:sldMk cId="1652789334" sldId="312"/>
        </pc:sldMkLst>
        <pc:spChg chg="ord">
          <ac:chgData name="Woolsey, Erik" userId="d1324a2f-68e6-4987-8589-1d13f8661a84" providerId="ADAL" clId="{EE72A259-B3DB-5B2D-92D2-D55CB011F153}" dt="2026-05-05T15:52:59.158" v="4396" actId="13244"/>
          <ac:spMkLst>
            <pc:docMk/>
            <pc:sldMk cId="1652789334" sldId="312"/>
            <ac:spMk id="2" creationId="{60C78192-3C57-AF82-4094-B00C5E83B399}"/>
          </ac:spMkLst>
        </pc:spChg>
        <pc:spChg chg="ord">
          <ac:chgData name="Woolsey, Erik" userId="d1324a2f-68e6-4987-8589-1d13f8661a84" providerId="ADAL" clId="{EE72A259-B3DB-5B2D-92D2-D55CB011F153}" dt="2026-05-05T15:53:52.873" v="4400" actId="13244"/>
          <ac:spMkLst>
            <pc:docMk/>
            <pc:sldMk cId="1652789334" sldId="312"/>
            <ac:spMk id="5" creationId="{D8B830B2-9D52-8267-E1AA-79D7A241363A}"/>
          </ac:spMkLst>
        </pc:spChg>
        <pc:spChg chg="mod">
          <ac:chgData name="Woolsey, Erik" userId="d1324a2f-68e6-4987-8589-1d13f8661a84" providerId="ADAL" clId="{EE72A259-B3DB-5B2D-92D2-D55CB011F153}" dt="2026-05-05T15:53:30.330" v="4397" actId="962"/>
          <ac:spMkLst>
            <pc:docMk/>
            <pc:sldMk cId="1652789334" sldId="312"/>
            <ac:spMk id="10" creationId="{41184592-2DBF-E95E-3204-CC85C586E0DE}"/>
          </ac:spMkLst>
        </pc:spChg>
        <pc:spChg chg="ord">
          <ac:chgData name="Woolsey, Erik" userId="d1324a2f-68e6-4987-8589-1d13f8661a84" providerId="ADAL" clId="{EE72A259-B3DB-5B2D-92D2-D55CB011F153}" dt="2026-05-05T15:50:57.083" v="4381" actId="13244"/>
          <ac:spMkLst>
            <pc:docMk/>
            <pc:sldMk cId="1652789334" sldId="312"/>
            <ac:spMk id="13" creationId="{06440638-6FD8-C8C9-36E3-A88B1E708809}"/>
          </ac:spMkLst>
        </pc:spChg>
        <pc:spChg chg="mod ord">
          <ac:chgData name="Woolsey, Erik" userId="d1324a2f-68e6-4987-8589-1d13f8661a84" providerId="ADAL" clId="{EE72A259-B3DB-5B2D-92D2-D55CB011F153}" dt="2026-05-05T15:54:20.428" v="4407" actId="962"/>
          <ac:spMkLst>
            <pc:docMk/>
            <pc:sldMk cId="1652789334" sldId="312"/>
            <ac:spMk id="15" creationId="{5AD3F919-0481-12FC-03AC-DDC37AE315FC}"/>
          </ac:spMkLst>
        </pc:spChg>
        <pc:spChg chg="ord">
          <ac:chgData name="Woolsey, Erik" userId="d1324a2f-68e6-4987-8589-1d13f8661a84" providerId="ADAL" clId="{EE72A259-B3DB-5B2D-92D2-D55CB011F153}" dt="2026-05-05T15:53:50.108" v="4399" actId="13244"/>
          <ac:spMkLst>
            <pc:docMk/>
            <pc:sldMk cId="1652789334" sldId="312"/>
            <ac:spMk id="22" creationId="{3C11D61E-DDC1-B3B1-9A77-7B4B3EF3F115}"/>
          </ac:spMkLst>
        </pc:spChg>
        <pc:picChg chg="mod">
          <ac:chgData name="Woolsey, Erik" userId="d1324a2f-68e6-4987-8589-1d13f8661a84" providerId="ADAL" clId="{EE72A259-B3DB-5B2D-92D2-D55CB011F153}" dt="2026-05-05T15:51:55.696" v="4388" actId="167"/>
          <ac:picMkLst>
            <pc:docMk/>
            <pc:sldMk cId="1652789334" sldId="312"/>
            <ac:picMk id="7" creationId="{E3EB81B2-19A8-3C39-7AC2-98FF7405A932}"/>
          </ac:picMkLst>
        </pc:picChg>
        <pc:picChg chg="mod ord">
          <ac:chgData name="Woolsey, Erik" userId="d1324a2f-68e6-4987-8589-1d13f8661a84" providerId="ADAL" clId="{EE72A259-B3DB-5B2D-92D2-D55CB011F153}" dt="2026-05-05T15:51:55.696" v="4388" actId="167"/>
          <ac:picMkLst>
            <pc:docMk/>
            <pc:sldMk cId="1652789334" sldId="312"/>
            <ac:picMk id="12" creationId="{C320C541-7866-A711-F8EE-03AEE58F84C4}"/>
          </ac:picMkLst>
        </pc:picChg>
        <pc:picChg chg="mod">
          <ac:chgData name="Woolsey, Erik" userId="d1324a2f-68e6-4987-8589-1d13f8661a84" providerId="ADAL" clId="{EE72A259-B3DB-5B2D-92D2-D55CB011F153}" dt="2026-05-05T15:51:55.696" v="4388" actId="167"/>
          <ac:picMkLst>
            <pc:docMk/>
            <pc:sldMk cId="1652789334" sldId="312"/>
            <ac:picMk id="1026" creationId="{4EFC6DB7-A29F-EE84-879A-2F89A88B5AAF}"/>
          </ac:picMkLst>
        </pc:picChg>
        <pc:picChg chg="mod">
          <ac:chgData name="Woolsey, Erik" userId="d1324a2f-68e6-4987-8589-1d13f8661a84" providerId="ADAL" clId="{EE72A259-B3DB-5B2D-92D2-D55CB011F153}" dt="2026-05-05T15:51:55.696" v="4388" actId="167"/>
          <ac:picMkLst>
            <pc:docMk/>
            <pc:sldMk cId="1652789334" sldId="312"/>
            <ac:picMk id="3074" creationId="{CFB99BF1-775C-8C68-DCD0-759ACBE089EB}"/>
          </ac:picMkLst>
        </pc:picChg>
      </pc:sldChg>
      <pc:sldChg chg="modSp mod">
        <pc:chgData name="Woolsey, Erik" userId="d1324a2f-68e6-4987-8589-1d13f8661a84" providerId="ADAL" clId="{EE72A259-B3DB-5B2D-92D2-D55CB011F153}" dt="2026-05-05T15:52:47.977" v="4394" actId="13244"/>
        <pc:sldMkLst>
          <pc:docMk/>
          <pc:sldMk cId="1507878717" sldId="314"/>
        </pc:sldMkLst>
        <pc:spChg chg="ord">
          <ac:chgData name="Woolsey, Erik" userId="d1324a2f-68e6-4987-8589-1d13f8661a84" providerId="ADAL" clId="{EE72A259-B3DB-5B2D-92D2-D55CB011F153}" dt="2026-05-05T15:52:43.901" v="4392" actId="13244"/>
          <ac:spMkLst>
            <pc:docMk/>
            <pc:sldMk cId="1507878717" sldId="314"/>
            <ac:spMk id="2" creationId="{8D4290DF-A158-7251-7DE7-ED349C87B4B8}"/>
          </ac:spMkLst>
        </pc:spChg>
        <pc:spChg chg="ord">
          <ac:chgData name="Woolsey, Erik" userId="d1324a2f-68e6-4987-8589-1d13f8661a84" providerId="ADAL" clId="{EE72A259-B3DB-5B2D-92D2-D55CB011F153}" dt="2026-05-05T15:52:47.977" v="4394" actId="13244"/>
          <ac:spMkLst>
            <pc:docMk/>
            <pc:sldMk cId="1507878717" sldId="314"/>
            <ac:spMk id="6" creationId="{09BD39C5-065D-E007-068A-E0C3DAD9B9A1}"/>
          </ac:spMkLst>
        </pc:spChg>
        <pc:picChg chg="mod">
          <ac:chgData name="Woolsey, Erik" userId="d1324a2f-68e6-4987-8589-1d13f8661a84" providerId="ADAL" clId="{EE72A259-B3DB-5B2D-92D2-D55CB011F153}" dt="2026-04-30T16:02:39.366" v="2781" actId="962"/>
          <ac:picMkLst>
            <pc:docMk/>
            <pc:sldMk cId="1507878717" sldId="314"/>
            <ac:picMk id="5" creationId="{1A5DB991-6B2D-9614-FC0D-92542F2A900C}"/>
          </ac:picMkLst>
        </pc:picChg>
      </pc:sldChg>
      <pc:sldChg chg="delSp modSp">
        <pc:chgData name="Woolsey, Erik" userId="d1324a2f-68e6-4987-8589-1d13f8661a84" providerId="ADAL" clId="{EE72A259-B3DB-5B2D-92D2-D55CB011F153}" dt="2026-04-30T16:34:29.614" v="3492" actId="962"/>
        <pc:sldMkLst>
          <pc:docMk/>
          <pc:sldMk cId="968471207" sldId="318"/>
        </pc:sldMkLst>
        <pc:picChg chg="mod">
          <ac:chgData name="Woolsey, Erik" userId="d1324a2f-68e6-4987-8589-1d13f8661a84" providerId="ADAL" clId="{EE72A259-B3DB-5B2D-92D2-D55CB011F153}" dt="2026-04-30T16:34:29.614" v="3492" actId="962"/>
          <ac:picMkLst>
            <pc:docMk/>
            <pc:sldMk cId="968471207" sldId="318"/>
            <ac:picMk id="7" creationId="{6FB8FA8F-6AEF-D832-8AAA-056F70C20E0B}"/>
          </ac:picMkLst>
        </pc:picChg>
      </pc:sldChg>
      <pc:sldChg chg="modSp mod">
        <pc:chgData name="Woolsey, Erik" userId="d1324a2f-68e6-4987-8589-1d13f8661a84" providerId="ADAL" clId="{EE72A259-B3DB-5B2D-92D2-D55CB011F153}" dt="2026-05-01T14:57:12.385" v="3569" actId="962"/>
        <pc:sldMkLst>
          <pc:docMk/>
          <pc:sldMk cId="269574806" sldId="325"/>
        </pc:sldMkLst>
        <pc:spChg chg="mod">
          <ac:chgData name="Woolsey, Erik" userId="d1324a2f-68e6-4987-8589-1d13f8661a84" providerId="ADAL" clId="{EE72A259-B3DB-5B2D-92D2-D55CB011F153}" dt="2026-04-30T16:25:34.542" v="3412" actId="13244"/>
          <ac:spMkLst>
            <pc:docMk/>
            <pc:sldMk cId="269574806" sldId="325"/>
            <ac:spMk id="5" creationId="{A99BEF4B-BFBE-B91B-C8AB-920E35A7D411}"/>
          </ac:spMkLst>
        </pc:spChg>
        <pc:spChg chg="mod">
          <ac:chgData name="Woolsey, Erik" userId="d1324a2f-68e6-4987-8589-1d13f8661a84" providerId="ADAL" clId="{EE72A259-B3DB-5B2D-92D2-D55CB011F153}" dt="2026-05-01T14:57:12.385" v="3569" actId="962"/>
          <ac:spMkLst>
            <pc:docMk/>
            <pc:sldMk cId="269574806" sldId="325"/>
            <ac:spMk id="6" creationId="{4BC766F1-70EB-145E-E485-41A9ACE05B70}"/>
          </ac:spMkLst>
        </pc:spChg>
      </pc:sldChg>
      <pc:sldChg chg="modSp mod">
        <pc:chgData name="Woolsey, Erik" userId="d1324a2f-68e6-4987-8589-1d13f8661a84" providerId="ADAL" clId="{EE72A259-B3DB-5B2D-92D2-D55CB011F153}" dt="2026-04-30T16:02:56.197" v="2884" actId="962"/>
        <pc:sldMkLst>
          <pc:docMk/>
          <pc:sldMk cId="834004242" sldId="348"/>
        </pc:sldMkLst>
        <pc:spChg chg="mod">
          <ac:chgData name="Woolsey, Erik" userId="d1324a2f-68e6-4987-8589-1d13f8661a84" providerId="ADAL" clId="{EE72A259-B3DB-5B2D-92D2-D55CB011F153}" dt="2026-04-30T16:02:56.197" v="2884" actId="962"/>
          <ac:spMkLst>
            <pc:docMk/>
            <pc:sldMk cId="834004242" sldId="348"/>
            <ac:spMk id="4" creationId="{2B18A945-69B8-97B1-363B-7433B39DA4FC}"/>
          </ac:spMkLst>
        </pc:spChg>
      </pc:sldChg>
      <pc:sldChg chg="modSp mod">
        <pc:chgData name="Woolsey, Erik" userId="d1324a2f-68e6-4987-8589-1d13f8661a84" providerId="ADAL" clId="{EE72A259-B3DB-5B2D-92D2-D55CB011F153}" dt="2026-05-05T15:50:24.197" v="4375" actId="13244"/>
        <pc:sldMkLst>
          <pc:docMk/>
          <pc:sldMk cId="3966742641" sldId="356"/>
        </pc:sldMkLst>
        <pc:spChg chg="ord">
          <ac:chgData name="Woolsey, Erik" userId="d1324a2f-68e6-4987-8589-1d13f8661a84" providerId="ADAL" clId="{EE72A259-B3DB-5B2D-92D2-D55CB011F153}" dt="2026-05-05T15:50:22.565" v="4374" actId="13244"/>
          <ac:spMkLst>
            <pc:docMk/>
            <pc:sldMk cId="3966742641" sldId="356"/>
            <ac:spMk id="2" creationId="{AAE2E1AA-0102-41F7-61BB-53DC5FA62662}"/>
          </ac:spMkLst>
        </pc:spChg>
        <pc:spChg chg="mod ord">
          <ac:chgData name="Woolsey, Erik" userId="d1324a2f-68e6-4987-8589-1d13f8661a84" providerId="ADAL" clId="{EE72A259-B3DB-5B2D-92D2-D55CB011F153}" dt="2026-05-05T15:50:11.859" v="4373" actId="13244"/>
          <ac:spMkLst>
            <pc:docMk/>
            <pc:sldMk cId="3966742641" sldId="356"/>
            <ac:spMk id="7" creationId="{719C058D-9B4B-4E53-FB46-43C2F8CC6B76}"/>
          </ac:spMkLst>
        </pc:spChg>
        <pc:graphicFrameChg chg="mod">
          <ac:chgData name="Woolsey, Erik" userId="d1324a2f-68e6-4987-8589-1d13f8661a84" providerId="ADAL" clId="{EE72A259-B3DB-5B2D-92D2-D55CB011F153}" dt="2026-05-05T15:50:24.197" v="4375" actId="13244"/>
          <ac:graphicFrameMkLst>
            <pc:docMk/>
            <pc:sldMk cId="3966742641" sldId="356"/>
            <ac:graphicFrameMk id="9" creationId="{266E706F-FE09-3271-E0F2-A3B9A7459EC9}"/>
          </ac:graphicFrameMkLst>
        </pc:graphicFrameChg>
      </pc:sldChg>
      <pc:sldChg chg="addSp modSp mod">
        <pc:chgData name="Woolsey, Erik" userId="d1324a2f-68e6-4987-8589-1d13f8661a84" providerId="ADAL" clId="{EE72A259-B3DB-5B2D-92D2-D55CB011F153}" dt="2026-05-05T15:54:45.024" v="4409" actId="13244"/>
        <pc:sldMkLst>
          <pc:docMk/>
          <pc:sldMk cId="982090970" sldId="357"/>
        </pc:sldMkLst>
        <pc:spChg chg="add mod ord">
          <ac:chgData name="Woolsey, Erik" userId="d1324a2f-68e6-4987-8589-1d13f8661a84" providerId="ADAL" clId="{EE72A259-B3DB-5B2D-92D2-D55CB011F153}" dt="2026-05-05T15:54:45.024" v="4409" actId="13244"/>
          <ac:spMkLst>
            <pc:docMk/>
            <pc:sldMk cId="982090970" sldId="357"/>
            <ac:spMk id="3" creationId="{7D82345D-8A2F-8E48-57C3-152D6A08EF45}"/>
          </ac:spMkLst>
        </pc:spChg>
        <pc:picChg chg="mod">
          <ac:chgData name="Woolsey, Erik" userId="d1324a2f-68e6-4987-8589-1d13f8661a84" providerId="ADAL" clId="{EE72A259-B3DB-5B2D-92D2-D55CB011F153}" dt="2026-04-30T16:16:38.866" v="3043" actId="962"/>
          <ac:picMkLst>
            <pc:docMk/>
            <pc:sldMk cId="982090970" sldId="357"/>
            <ac:picMk id="4" creationId="{056EDF0B-A173-DDF9-68FA-731CA4B05461}"/>
          </ac:picMkLst>
        </pc:picChg>
      </pc:sldChg>
      <pc:sldChg chg="modSp mod">
        <pc:chgData name="Woolsey, Erik" userId="d1324a2f-68e6-4987-8589-1d13f8661a84" providerId="ADAL" clId="{EE72A259-B3DB-5B2D-92D2-D55CB011F153}" dt="2026-05-05T15:50:05.475" v="4372" actId="13244"/>
        <pc:sldMkLst>
          <pc:docMk/>
          <pc:sldMk cId="1685158964" sldId="358"/>
        </pc:sldMkLst>
        <pc:spChg chg="ord">
          <ac:chgData name="Woolsey, Erik" userId="d1324a2f-68e6-4987-8589-1d13f8661a84" providerId="ADAL" clId="{EE72A259-B3DB-5B2D-92D2-D55CB011F153}" dt="2026-05-05T15:49:51.506" v="4370" actId="13244"/>
          <ac:spMkLst>
            <pc:docMk/>
            <pc:sldMk cId="1685158964" sldId="358"/>
            <ac:spMk id="2" creationId="{AEEBA7EB-AEFF-B5CF-C023-651CBAF83EC0}"/>
          </ac:spMkLst>
        </pc:spChg>
        <pc:spChg chg="ord">
          <ac:chgData name="Woolsey, Erik" userId="d1324a2f-68e6-4987-8589-1d13f8661a84" providerId="ADAL" clId="{EE72A259-B3DB-5B2D-92D2-D55CB011F153}" dt="2026-05-05T15:50:05.475" v="4372" actId="13244"/>
          <ac:spMkLst>
            <pc:docMk/>
            <pc:sldMk cId="1685158964" sldId="358"/>
            <ac:spMk id="3" creationId="{6D5006FF-49FF-86E1-3602-28195432B325}"/>
          </ac:spMkLst>
        </pc:spChg>
        <pc:spChg chg="mod ord">
          <ac:chgData name="Woolsey, Erik" userId="d1324a2f-68e6-4987-8589-1d13f8661a84" providerId="ADAL" clId="{EE72A259-B3DB-5B2D-92D2-D55CB011F153}" dt="2026-05-05T15:49:59.878" v="4371" actId="13244"/>
          <ac:spMkLst>
            <pc:docMk/>
            <pc:sldMk cId="1685158964" sldId="358"/>
            <ac:spMk id="7" creationId="{A4E26F75-28B4-18CF-EA6C-AE9966CB2CF2}"/>
          </ac:spMkLst>
        </pc:spChg>
        <pc:graphicFrameChg chg="mod">
          <ac:chgData name="Woolsey, Erik" userId="d1324a2f-68e6-4987-8589-1d13f8661a84" providerId="ADAL" clId="{EE72A259-B3DB-5B2D-92D2-D55CB011F153}" dt="2026-04-30T16:15:06.748" v="3039" actId="962"/>
          <ac:graphicFrameMkLst>
            <pc:docMk/>
            <pc:sldMk cId="1685158964" sldId="358"/>
            <ac:graphicFrameMk id="8" creationId="{2064CD23-F381-4E3D-4744-901D68A389D7}"/>
          </ac:graphicFrameMkLst>
        </pc:graphicFrameChg>
      </pc:sldChg>
      <pc:sldChg chg="modSp mod">
        <pc:chgData name="Woolsey, Erik" userId="d1324a2f-68e6-4987-8589-1d13f8661a84" providerId="ADAL" clId="{EE72A259-B3DB-5B2D-92D2-D55CB011F153}" dt="2026-04-30T16:40:46.327" v="3515" actId="13244"/>
        <pc:sldMkLst>
          <pc:docMk/>
          <pc:sldMk cId="3970177581" sldId="362"/>
        </pc:sldMkLst>
        <pc:spChg chg="mod">
          <ac:chgData name="Woolsey, Erik" userId="d1324a2f-68e6-4987-8589-1d13f8661a84" providerId="ADAL" clId="{EE72A259-B3DB-5B2D-92D2-D55CB011F153}" dt="2026-04-23T20:51:55.034" v="1275" actId="113"/>
          <ac:spMkLst>
            <pc:docMk/>
            <pc:sldMk cId="3970177581" sldId="362"/>
            <ac:spMk id="2" creationId="{8D627135-4556-ED47-37BC-A1605CB01398}"/>
          </ac:spMkLst>
        </pc:spChg>
        <pc:spChg chg="mod">
          <ac:chgData name="Woolsey, Erik" userId="d1324a2f-68e6-4987-8589-1d13f8661a84" providerId="ADAL" clId="{EE72A259-B3DB-5B2D-92D2-D55CB011F153}" dt="2026-04-30T16:40:46.327" v="3515" actId="13244"/>
          <ac:spMkLst>
            <pc:docMk/>
            <pc:sldMk cId="3970177581" sldId="362"/>
            <ac:spMk id="3" creationId="{4F629AAD-C7A9-71B8-659B-3315F6567000}"/>
          </ac:spMkLst>
        </pc:spChg>
        <pc:spChg chg="mod">
          <ac:chgData name="Woolsey, Erik" userId="d1324a2f-68e6-4987-8589-1d13f8661a84" providerId="ADAL" clId="{EE72A259-B3DB-5B2D-92D2-D55CB011F153}" dt="2026-04-30T16:02:56.007" v="2813" actId="962"/>
          <ac:spMkLst>
            <pc:docMk/>
            <pc:sldMk cId="3970177581" sldId="362"/>
            <ac:spMk id="5" creationId="{28A79618-DBDD-7BAA-D376-ABB2EFED2AF1}"/>
          </ac:spMkLst>
        </pc:spChg>
        <pc:spChg chg="mod">
          <ac:chgData name="Woolsey, Erik" userId="d1324a2f-68e6-4987-8589-1d13f8661a84" providerId="ADAL" clId="{EE72A259-B3DB-5B2D-92D2-D55CB011F153}" dt="2026-04-30T16:02:56.008" v="2814" actId="962"/>
          <ac:spMkLst>
            <pc:docMk/>
            <pc:sldMk cId="3970177581" sldId="362"/>
            <ac:spMk id="6" creationId="{B10C8E11-F1FE-52F8-6155-AD826FE6AAA1}"/>
          </ac:spMkLst>
        </pc:spChg>
        <pc:spChg chg="mod">
          <ac:chgData name="Woolsey, Erik" userId="d1324a2f-68e6-4987-8589-1d13f8661a84" providerId="ADAL" clId="{EE72A259-B3DB-5B2D-92D2-D55CB011F153}" dt="2026-04-30T16:02:56.010" v="2815" actId="962"/>
          <ac:spMkLst>
            <pc:docMk/>
            <pc:sldMk cId="3970177581" sldId="362"/>
            <ac:spMk id="7" creationId="{5406897E-0F91-B62A-5669-552CA9E5D360}"/>
          </ac:spMkLst>
        </pc:spChg>
      </pc:sldChg>
      <pc:sldChg chg="addSp delSp modSp mod">
        <pc:chgData name="Woolsey, Erik" userId="d1324a2f-68e6-4987-8589-1d13f8661a84" providerId="ADAL" clId="{EE72A259-B3DB-5B2D-92D2-D55CB011F153}" dt="2026-04-30T16:43:31.899" v="3518" actId="13244"/>
        <pc:sldMkLst>
          <pc:docMk/>
          <pc:sldMk cId="2418357174" sldId="368"/>
        </pc:sldMkLst>
        <pc:spChg chg="mod">
          <ac:chgData name="Woolsey, Erik" userId="d1324a2f-68e6-4987-8589-1d13f8661a84" providerId="ADAL" clId="{EE72A259-B3DB-5B2D-92D2-D55CB011F153}" dt="2026-04-30T16:02:56.043" v="2819" actId="962"/>
          <ac:spMkLst>
            <pc:docMk/>
            <pc:sldMk cId="2418357174" sldId="368"/>
            <ac:spMk id="2" creationId="{46780BC4-057C-750C-C991-74C9EE32878E}"/>
          </ac:spMkLst>
        </pc:spChg>
        <pc:spChg chg="mod">
          <ac:chgData name="Woolsey, Erik" userId="d1324a2f-68e6-4987-8589-1d13f8661a84" providerId="ADAL" clId="{EE72A259-B3DB-5B2D-92D2-D55CB011F153}" dt="2026-04-30T16:43:15.259" v="3517" actId="13244"/>
          <ac:spMkLst>
            <pc:docMk/>
            <pc:sldMk cId="2418357174" sldId="368"/>
            <ac:spMk id="3" creationId="{2DCC0E81-E48C-BBF3-C07E-97A8E3617920}"/>
          </ac:spMkLst>
        </pc:spChg>
        <pc:spChg chg="mod">
          <ac:chgData name="Woolsey, Erik" userId="d1324a2f-68e6-4987-8589-1d13f8661a84" providerId="ADAL" clId="{EE72A259-B3DB-5B2D-92D2-D55CB011F153}" dt="2026-04-30T16:02:56.044" v="2820" actId="962"/>
          <ac:spMkLst>
            <pc:docMk/>
            <pc:sldMk cId="2418357174" sldId="368"/>
            <ac:spMk id="5" creationId="{4CBE2F99-9191-2C92-C3DD-2189089906C9}"/>
          </ac:spMkLst>
        </pc:spChg>
        <pc:spChg chg="mod">
          <ac:chgData name="Woolsey, Erik" userId="d1324a2f-68e6-4987-8589-1d13f8661a84" providerId="ADAL" clId="{EE72A259-B3DB-5B2D-92D2-D55CB011F153}" dt="2026-04-30T16:02:56.046" v="2821" actId="962"/>
          <ac:spMkLst>
            <pc:docMk/>
            <pc:sldMk cId="2418357174" sldId="368"/>
            <ac:spMk id="7" creationId="{ADE420CB-7A0C-90AB-E9A8-A3854FC9AA65}"/>
          </ac:spMkLst>
        </pc:spChg>
        <pc:spChg chg="mod">
          <ac:chgData name="Woolsey, Erik" userId="d1324a2f-68e6-4987-8589-1d13f8661a84" providerId="ADAL" clId="{EE72A259-B3DB-5B2D-92D2-D55CB011F153}" dt="2026-04-30T16:02:56.047" v="2822" actId="962"/>
          <ac:spMkLst>
            <pc:docMk/>
            <pc:sldMk cId="2418357174" sldId="368"/>
            <ac:spMk id="8" creationId="{43F91E4F-CB15-CBCD-0C75-956F73DDEA01}"/>
          </ac:spMkLst>
        </pc:spChg>
        <pc:grpChg chg="add del mod">
          <ac:chgData name="Woolsey, Erik" userId="d1324a2f-68e6-4987-8589-1d13f8661a84" providerId="ADAL" clId="{EE72A259-B3DB-5B2D-92D2-D55CB011F153}" dt="2026-04-30T16:43:31.899" v="3518" actId="13244"/>
          <ac:grpSpMkLst>
            <pc:docMk/>
            <pc:sldMk cId="2418357174" sldId="368"/>
            <ac:grpSpMk id="25" creationId="{0653931A-1EE8-92F9-D1C8-4AB403D3AF56}"/>
          </ac:grpSpMkLst>
        </pc:grpChg>
      </pc:sldChg>
      <pc:sldChg chg="modSp mod">
        <pc:chgData name="Woolsey, Erik" userId="d1324a2f-68e6-4987-8589-1d13f8661a84" providerId="ADAL" clId="{EE72A259-B3DB-5B2D-92D2-D55CB011F153}" dt="2026-05-05T15:48:34.057" v="4352" actId="13244"/>
        <pc:sldMkLst>
          <pc:docMk/>
          <pc:sldMk cId="3147037599" sldId="371"/>
        </pc:sldMkLst>
        <pc:spChg chg="ord">
          <ac:chgData name="Woolsey, Erik" userId="d1324a2f-68e6-4987-8589-1d13f8661a84" providerId="ADAL" clId="{EE72A259-B3DB-5B2D-92D2-D55CB011F153}" dt="2026-05-05T15:48:34.057" v="4352" actId="13244"/>
          <ac:spMkLst>
            <pc:docMk/>
            <pc:sldMk cId="3147037599" sldId="371"/>
            <ac:spMk id="3" creationId="{889EA91D-1404-33C1-33E8-A747013C18E4}"/>
          </ac:spMkLst>
        </pc:spChg>
      </pc:sldChg>
      <pc:sldChg chg="addSp delSp modSp mod">
        <pc:chgData name="Woolsey, Erik" userId="d1324a2f-68e6-4987-8589-1d13f8661a84" providerId="ADAL" clId="{EE72A259-B3DB-5B2D-92D2-D55CB011F153}" dt="2026-05-05T15:48:59.846" v="4357" actId="13244"/>
        <pc:sldMkLst>
          <pc:docMk/>
          <pc:sldMk cId="2769991282" sldId="375"/>
        </pc:sldMkLst>
        <pc:spChg chg="ord">
          <ac:chgData name="Woolsey, Erik" userId="d1324a2f-68e6-4987-8589-1d13f8661a84" providerId="ADAL" clId="{EE72A259-B3DB-5B2D-92D2-D55CB011F153}" dt="2026-05-05T15:48:59.846" v="4357" actId="13244"/>
          <ac:spMkLst>
            <pc:docMk/>
            <pc:sldMk cId="2769991282" sldId="375"/>
            <ac:spMk id="3" creationId="{88F737FB-2295-EE24-7D7E-317EEBECAE67}"/>
          </ac:spMkLst>
        </pc:spChg>
        <pc:spChg chg="mod">
          <ac:chgData name="Woolsey, Erik" userId="d1324a2f-68e6-4987-8589-1d13f8661a84" providerId="ADAL" clId="{EE72A259-B3DB-5B2D-92D2-D55CB011F153}" dt="2026-04-21T20:17:51.113" v="1044" actId="20577"/>
          <ac:spMkLst>
            <pc:docMk/>
            <pc:sldMk cId="2769991282" sldId="375"/>
            <ac:spMk id="4" creationId="{8DB66DE8-B08C-B9F3-5157-607DAAD87DFF}"/>
          </ac:spMkLst>
        </pc:spChg>
        <pc:spChg chg="mod">
          <ac:chgData name="Woolsey, Erik" userId="d1324a2f-68e6-4987-8589-1d13f8661a84" providerId="ADAL" clId="{EE72A259-B3DB-5B2D-92D2-D55CB011F153}" dt="2026-04-30T15:52:34.548" v="2773" actId="14100"/>
          <ac:spMkLst>
            <pc:docMk/>
            <pc:sldMk cId="2769991282" sldId="375"/>
            <ac:spMk id="7" creationId="{C8311536-6019-C152-6965-8DEB555751A3}"/>
          </ac:spMkLst>
        </pc:spChg>
        <pc:picChg chg="mod">
          <ac:chgData name="Woolsey, Erik" userId="d1324a2f-68e6-4987-8589-1d13f8661a84" providerId="ADAL" clId="{EE72A259-B3DB-5B2D-92D2-D55CB011F153}" dt="2026-05-05T15:48:58.353" v="4356" actId="962"/>
          <ac:picMkLst>
            <pc:docMk/>
            <pc:sldMk cId="2769991282" sldId="375"/>
            <ac:picMk id="8" creationId="{2DE87D80-63F3-D951-F70B-5CD3B94E59A6}"/>
          </ac:picMkLst>
        </pc:picChg>
        <pc:picChg chg="mod">
          <ac:chgData name="Woolsey, Erik" userId="d1324a2f-68e6-4987-8589-1d13f8661a84" providerId="ADAL" clId="{EE72A259-B3DB-5B2D-92D2-D55CB011F153}" dt="2026-05-05T15:48:50.863" v="4354" actId="962"/>
          <ac:picMkLst>
            <pc:docMk/>
            <pc:sldMk cId="2769991282" sldId="375"/>
            <ac:picMk id="1026" creationId="{5D744041-C6BE-C984-812C-7E137E5D51AA}"/>
          </ac:picMkLst>
        </pc:picChg>
        <pc:picChg chg="mod">
          <ac:chgData name="Woolsey, Erik" userId="d1324a2f-68e6-4987-8589-1d13f8661a84" providerId="ADAL" clId="{EE72A259-B3DB-5B2D-92D2-D55CB011F153}" dt="2026-05-05T15:48:52.833" v="4355" actId="962"/>
          <ac:picMkLst>
            <pc:docMk/>
            <pc:sldMk cId="2769991282" sldId="375"/>
            <ac:picMk id="1028" creationId="{FFB078E0-1C27-9C36-CC0F-8B1C02842A50}"/>
          </ac:picMkLst>
        </pc:picChg>
      </pc:sldChg>
      <pc:sldChg chg="modSp mod">
        <pc:chgData name="Woolsey, Erik" userId="d1324a2f-68e6-4987-8589-1d13f8661a84" providerId="ADAL" clId="{EE72A259-B3DB-5B2D-92D2-D55CB011F153}" dt="2026-05-05T15:48:43.291" v="4353" actId="13244"/>
        <pc:sldMkLst>
          <pc:docMk/>
          <pc:sldMk cId="3830453663" sldId="389"/>
        </pc:sldMkLst>
        <pc:spChg chg="mod">
          <ac:chgData name="Woolsey, Erik" userId="d1324a2f-68e6-4987-8589-1d13f8661a84" providerId="ADAL" clId="{EE72A259-B3DB-5B2D-92D2-D55CB011F153}" dt="2026-04-30T16:02:56.172" v="2870" actId="962"/>
          <ac:spMkLst>
            <pc:docMk/>
            <pc:sldMk cId="3830453663" sldId="389"/>
            <ac:spMk id="2" creationId="{4C924549-A7CA-9D36-005A-532542AEA08F}"/>
          </ac:spMkLst>
        </pc:spChg>
        <pc:spChg chg="ord">
          <ac:chgData name="Woolsey, Erik" userId="d1324a2f-68e6-4987-8589-1d13f8661a84" providerId="ADAL" clId="{EE72A259-B3DB-5B2D-92D2-D55CB011F153}" dt="2026-05-05T15:48:43.291" v="4353" actId="13244"/>
          <ac:spMkLst>
            <pc:docMk/>
            <pc:sldMk cId="3830453663" sldId="389"/>
            <ac:spMk id="3" creationId="{FD8B7B0E-4CDA-8496-59E3-CD36C14BB6B8}"/>
          </ac:spMkLst>
        </pc:spChg>
        <pc:spChg chg="mod">
          <ac:chgData name="Woolsey, Erik" userId="d1324a2f-68e6-4987-8589-1d13f8661a84" providerId="ADAL" clId="{EE72A259-B3DB-5B2D-92D2-D55CB011F153}" dt="2026-04-30T16:02:56.173" v="2871" actId="962"/>
          <ac:spMkLst>
            <pc:docMk/>
            <pc:sldMk cId="3830453663" sldId="389"/>
            <ac:spMk id="6" creationId="{A91ED9A7-7726-01E6-80C6-CB951088A77F}"/>
          </ac:spMkLst>
        </pc:spChg>
        <pc:spChg chg="mod">
          <ac:chgData name="Woolsey, Erik" userId="d1324a2f-68e6-4987-8589-1d13f8661a84" providerId="ADAL" clId="{EE72A259-B3DB-5B2D-92D2-D55CB011F153}" dt="2026-04-30T16:02:56.181" v="2877" actId="962"/>
          <ac:spMkLst>
            <pc:docMk/>
            <pc:sldMk cId="3830453663" sldId="389"/>
            <ac:spMk id="15" creationId="{FFFB4851-0436-14B0-1F3A-FABEF89CE808}"/>
          </ac:spMkLst>
        </pc:spChg>
        <pc:spChg chg="mod">
          <ac:chgData name="Woolsey, Erik" userId="d1324a2f-68e6-4987-8589-1d13f8661a84" providerId="ADAL" clId="{EE72A259-B3DB-5B2D-92D2-D55CB011F153}" dt="2026-04-30T16:02:56.182" v="2878" actId="962"/>
          <ac:spMkLst>
            <pc:docMk/>
            <pc:sldMk cId="3830453663" sldId="389"/>
            <ac:spMk id="16" creationId="{C494F77A-C02C-D3DF-F922-B36A2FDC30B3}"/>
          </ac:spMkLst>
        </pc:spChg>
        <pc:spChg chg="mod">
          <ac:chgData name="Woolsey, Erik" userId="d1324a2f-68e6-4987-8589-1d13f8661a84" providerId="ADAL" clId="{EE72A259-B3DB-5B2D-92D2-D55CB011F153}" dt="2026-04-30T16:02:56.184" v="2880" actId="962"/>
          <ac:spMkLst>
            <pc:docMk/>
            <pc:sldMk cId="3830453663" sldId="389"/>
            <ac:spMk id="20" creationId="{EFAAFF4E-3419-5CFC-073B-9991B0CEAD2A}"/>
          </ac:spMkLst>
        </pc:spChg>
        <pc:spChg chg="mod">
          <ac:chgData name="Woolsey, Erik" userId="d1324a2f-68e6-4987-8589-1d13f8661a84" providerId="ADAL" clId="{EE72A259-B3DB-5B2D-92D2-D55CB011F153}" dt="2026-04-30T16:02:56.175" v="2873" actId="962"/>
          <ac:spMkLst>
            <pc:docMk/>
            <pc:sldMk cId="3830453663" sldId="389"/>
            <ac:spMk id="24" creationId="{9C439E6D-3D24-031E-E4DF-F2B3C7F2DADC}"/>
          </ac:spMkLst>
        </pc:spChg>
        <pc:spChg chg="mod">
          <ac:chgData name="Woolsey, Erik" userId="d1324a2f-68e6-4987-8589-1d13f8661a84" providerId="ADAL" clId="{EE72A259-B3DB-5B2D-92D2-D55CB011F153}" dt="2026-04-30T16:02:56.178" v="2875" actId="962"/>
          <ac:spMkLst>
            <pc:docMk/>
            <pc:sldMk cId="3830453663" sldId="389"/>
            <ac:spMk id="26" creationId="{93C60A79-CC5B-6636-807C-8589ABC98BC9}"/>
          </ac:spMkLst>
        </pc:spChg>
        <pc:spChg chg="mod">
          <ac:chgData name="Woolsey, Erik" userId="d1324a2f-68e6-4987-8589-1d13f8661a84" providerId="ADAL" clId="{EE72A259-B3DB-5B2D-92D2-D55CB011F153}" dt="2026-04-30T16:02:56.187" v="2882" actId="962"/>
          <ac:spMkLst>
            <pc:docMk/>
            <pc:sldMk cId="3830453663" sldId="389"/>
            <ac:spMk id="33" creationId="{2CF5DA31-EACC-B018-44BB-11F053FF09CA}"/>
          </ac:spMkLst>
        </pc:spChg>
        <pc:cxnChg chg="mod">
          <ac:chgData name="Woolsey, Erik" userId="d1324a2f-68e6-4987-8589-1d13f8661a84" providerId="ADAL" clId="{EE72A259-B3DB-5B2D-92D2-D55CB011F153}" dt="2026-04-30T16:02:56.174" v="2872" actId="962"/>
          <ac:cxnSpMkLst>
            <pc:docMk/>
            <pc:sldMk cId="3830453663" sldId="389"/>
            <ac:cxnSpMk id="14" creationId="{C64AF00A-24F4-52DC-C960-D2590C9B961C}"/>
          </ac:cxnSpMkLst>
        </pc:cxnChg>
        <pc:cxnChg chg="mod">
          <ac:chgData name="Woolsey, Erik" userId="d1324a2f-68e6-4987-8589-1d13f8661a84" providerId="ADAL" clId="{EE72A259-B3DB-5B2D-92D2-D55CB011F153}" dt="2026-04-30T16:02:56.183" v="2879" actId="962"/>
          <ac:cxnSpMkLst>
            <pc:docMk/>
            <pc:sldMk cId="3830453663" sldId="389"/>
            <ac:cxnSpMk id="18" creationId="{727C6099-B2CC-520A-7A83-27BC01C33B64}"/>
          </ac:cxnSpMkLst>
        </pc:cxnChg>
        <pc:cxnChg chg="mod">
          <ac:chgData name="Woolsey, Erik" userId="d1324a2f-68e6-4987-8589-1d13f8661a84" providerId="ADAL" clId="{EE72A259-B3DB-5B2D-92D2-D55CB011F153}" dt="2026-04-30T16:02:56.186" v="2881" actId="962"/>
          <ac:cxnSpMkLst>
            <pc:docMk/>
            <pc:sldMk cId="3830453663" sldId="389"/>
            <ac:cxnSpMk id="21" creationId="{F58B2228-F3AF-D00F-7310-92F7EE0F27C9}"/>
          </ac:cxnSpMkLst>
        </pc:cxnChg>
        <pc:cxnChg chg="mod">
          <ac:chgData name="Woolsey, Erik" userId="d1324a2f-68e6-4987-8589-1d13f8661a84" providerId="ADAL" clId="{EE72A259-B3DB-5B2D-92D2-D55CB011F153}" dt="2026-04-30T16:02:56.177" v="2874" actId="962"/>
          <ac:cxnSpMkLst>
            <pc:docMk/>
            <pc:sldMk cId="3830453663" sldId="389"/>
            <ac:cxnSpMk id="25" creationId="{09DE08BB-98C7-5014-E1E8-4D010B23761F}"/>
          </ac:cxnSpMkLst>
        </pc:cxnChg>
        <pc:cxnChg chg="mod">
          <ac:chgData name="Woolsey, Erik" userId="d1324a2f-68e6-4987-8589-1d13f8661a84" providerId="ADAL" clId="{EE72A259-B3DB-5B2D-92D2-D55CB011F153}" dt="2026-04-30T16:02:56.179" v="2876" actId="962"/>
          <ac:cxnSpMkLst>
            <pc:docMk/>
            <pc:sldMk cId="3830453663" sldId="389"/>
            <ac:cxnSpMk id="27" creationId="{D51FED20-B30E-A632-056C-CA27C2D3E1A3}"/>
          </ac:cxnSpMkLst>
        </pc:cxnChg>
        <pc:cxnChg chg="mod">
          <ac:chgData name="Woolsey, Erik" userId="d1324a2f-68e6-4987-8589-1d13f8661a84" providerId="ADAL" clId="{EE72A259-B3DB-5B2D-92D2-D55CB011F153}" dt="2026-04-30T16:02:56.188" v="2883" actId="962"/>
          <ac:cxnSpMkLst>
            <pc:docMk/>
            <pc:sldMk cId="3830453663" sldId="389"/>
            <ac:cxnSpMk id="35" creationId="{653354E4-7C81-8D1B-8535-8CB07B888FB4}"/>
          </ac:cxnSpMkLst>
        </pc:cxnChg>
      </pc:sldChg>
      <pc:sldChg chg="modSp mod">
        <pc:chgData name="Woolsey, Erik" userId="d1324a2f-68e6-4987-8589-1d13f8661a84" providerId="ADAL" clId="{EE72A259-B3DB-5B2D-92D2-D55CB011F153}" dt="2026-04-30T16:17:13.734" v="3056" actId="13238"/>
        <pc:sldMkLst>
          <pc:docMk/>
          <pc:sldMk cId="1473253858" sldId="390"/>
        </pc:sldMkLst>
        <pc:graphicFrameChg chg="modGraphic">
          <ac:chgData name="Woolsey, Erik" userId="d1324a2f-68e6-4987-8589-1d13f8661a84" providerId="ADAL" clId="{EE72A259-B3DB-5B2D-92D2-D55CB011F153}" dt="2026-04-30T16:17:13.734" v="3056" actId="13238"/>
          <ac:graphicFrameMkLst>
            <pc:docMk/>
            <pc:sldMk cId="1473253858" sldId="390"/>
            <ac:graphicFrameMk id="4" creationId="{F1EA2ABB-5E9D-B812-63BB-BB2A202BB0A9}"/>
          </ac:graphicFrameMkLst>
        </pc:graphicFrameChg>
      </pc:sldChg>
      <pc:sldChg chg="modSp mod">
        <pc:chgData name="Woolsey, Erik" userId="d1324a2f-68e6-4987-8589-1d13f8661a84" providerId="ADAL" clId="{EE72A259-B3DB-5B2D-92D2-D55CB011F153}" dt="2026-05-05T15:49:41.821" v="4368" actId="962"/>
        <pc:sldMkLst>
          <pc:docMk/>
          <pc:sldMk cId="3901213611" sldId="391"/>
        </pc:sldMkLst>
        <pc:spChg chg="mod">
          <ac:chgData name="Woolsey, Erik" userId="d1324a2f-68e6-4987-8589-1d13f8661a84" providerId="ADAL" clId="{EE72A259-B3DB-5B2D-92D2-D55CB011F153}" dt="2026-05-05T15:49:34.880" v="4364"/>
          <ac:spMkLst>
            <pc:docMk/>
            <pc:sldMk cId="3901213611" sldId="391"/>
            <ac:spMk id="3" creationId="{AEC2FFDA-1557-A0DA-1040-B101D45AC41B}"/>
          </ac:spMkLst>
        </pc:spChg>
        <pc:spChg chg="mod">
          <ac:chgData name="Woolsey, Erik" userId="d1324a2f-68e6-4987-8589-1d13f8661a84" providerId="ADAL" clId="{EE72A259-B3DB-5B2D-92D2-D55CB011F153}" dt="2026-05-05T15:49:39.696" v="4366" actId="962"/>
          <ac:spMkLst>
            <pc:docMk/>
            <pc:sldMk cId="3901213611" sldId="391"/>
            <ac:spMk id="4" creationId="{6FA6EE13-1811-9647-858D-407F81BECF5C}"/>
          </ac:spMkLst>
        </pc:spChg>
        <pc:graphicFrameChg chg="mod">
          <ac:chgData name="Woolsey, Erik" userId="d1324a2f-68e6-4987-8589-1d13f8661a84" providerId="ADAL" clId="{EE72A259-B3DB-5B2D-92D2-D55CB011F153}" dt="2026-05-05T15:49:41.821" v="4368" actId="962"/>
          <ac:graphicFrameMkLst>
            <pc:docMk/>
            <pc:sldMk cId="3901213611" sldId="391"/>
            <ac:graphicFrameMk id="33" creationId="{36CA0557-FB40-1303-938C-9B15AD8FC664}"/>
          </ac:graphicFrameMkLst>
        </pc:graphicFrameChg>
      </pc:sldChg>
      <pc:sldChg chg="modSp mod">
        <pc:chgData name="Woolsey, Erik" userId="d1324a2f-68e6-4987-8589-1d13f8661a84" providerId="ADAL" clId="{EE72A259-B3DB-5B2D-92D2-D55CB011F153}" dt="2026-04-30T16:41:30.915" v="3516" actId="13244"/>
        <pc:sldMkLst>
          <pc:docMk/>
          <pc:sldMk cId="107202930" sldId="407"/>
        </pc:sldMkLst>
        <pc:spChg chg="mod">
          <ac:chgData name="Woolsey, Erik" userId="d1324a2f-68e6-4987-8589-1d13f8661a84" providerId="ADAL" clId="{EE72A259-B3DB-5B2D-92D2-D55CB011F153}" dt="2026-04-24T15:42:57.342" v="1611" actId="207"/>
          <ac:spMkLst>
            <pc:docMk/>
            <pc:sldMk cId="107202930" sldId="407"/>
            <ac:spMk id="2" creationId="{172C3C61-010E-B720-B5E1-A6D85CFD2958}"/>
          </ac:spMkLst>
        </pc:spChg>
        <pc:spChg chg="mod">
          <ac:chgData name="Woolsey, Erik" userId="d1324a2f-68e6-4987-8589-1d13f8661a84" providerId="ADAL" clId="{EE72A259-B3DB-5B2D-92D2-D55CB011F153}" dt="2026-04-30T16:41:30.915" v="3516" actId="13244"/>
          <ac:spMkLst>
            <pc:docMk/>
            <pc:sldMk cId="107202930" sldId="407"/>
            <ac:spMk id="3" creationId="{32836B58-8173-77EC-0109-55E21535B1DF}"/>
          </ac:spMkLst>
        </pc:spChg>
        <pc:spChg chg="mod">
          <ac:chgData name="Woolsey, Erik" userId="d1324a2f-68e6-4987-8589-1d13f8661a84" providerId="ADAL" clId="{EE72A259-B3DB-5B2D-92D2-D55CB011F153}" dt="2026-04-30T16:02:56.036" v="2816" actId="962"/>
          <ac:spMkLst>
            <pc:docMk/>
            <pc:sldMk cId="107202930" sldId="407"/>
            <ac:spMk id="5" creationId="{288E244D-3BD1-1221-18D2-750A6CA0E5DD}"/>
          </ac:spMkLst>
        </pc:spChg>
        <pc:spChg chg="mod">
          <ac:chgData name="Woolsey, Erik" userId="d1324a2f-68e6-4987-8589-1d13f8661a84" providerId="ADAL" clId="{EE72A259-B3DB-5B2D-92D2-D55CB011F153}" dt="2026-04-30T16:02:56.037" v="2817" actId="962"/>
          <ac:spMkLst>
            <pc:docMk/>
            <pc:sldMk cId="107202930" sldId="407"/>
            <ac:spMk id="6" creationId="{95697164-6EC2-18E1-65B9-179E3912F976}"/>
          </ac:spMkLst>
        </pc:spChg>
        <pc:spChg chg="mod">
          <ac:chgData name="Woolsey, Erik" userId="d1324a2f-68e6-4987-8589-1d13f8661a84" providerId="ADAL" clId="{EE72A259-B3DB-5B2D-92D2-D55CB011F153}" dt="2026-04-30T16:02:56.038" v="2818" actId="962"/>
          <ac:spMkLst>
            <pc:docMk/>
            <pc:sldMk cId="107202930" sldId="407"/>
            <ac:spMk id="7" creationId="{09E0A17D-9FBA-BF87-D7EC-5824A23AC9F1}"/>
          </ac:spMkLst>
        </pc:spChg>
      </pc:sldChg>
      <pc:sldChg chg="modSp mod">
        <pc:chgData name="Woolsey, Erik" userId="d1324a2f-68e6-4987-8589-1d13f8661a84" providerId="ADAL" clId="{EE72A259-B3DB-5B2D-92D2-D55CB011F153}" dt="2026-05-05T15:47:39.685" v="4346" actId="13244"/>
        <pc:sldMkLst>
          <pc:docMk/>
          <pc:sldMk cId="3095723767" sldId="409"/>
        </pc:sldMkLst>
        <pc:spChg chg="ord">
          <ac:chgData name="Woolsey, Erik" userId="d1324a2f-68e6-4987-8589-1d13f8661a84" providerId="ADAL" clId="{EE72A259-B3DB-5B2D-92D2-D55CB011F153}" dt="2026-05-05T15:47:39.685" v="4346" actId="13244"/>
          <ac:spMkLst>
            <pc:docMk/>
            <pc:sldMk cId="3095723767" sldId="409"/>
            <ac:spMk id="3" creationId="{2A7F7499-03FB-FFE4-3BFE-CBC90D9DB536}"/>
          </ac:spMkLst>
        </pc:spChg>
        <pc:grpChg chg="mod">
          <ac:chgData name="Woolsey, Erik" userId="d1324a2f-68e6-4987-8589-1d13f8661a84" providerId="ADAL" clId="{EE72A259-B3DB-5B2D-92D2-D55CB011F153}" dt="2026-04-30T16:13:14.545" v="3034" actId="962"/>
          <ac:grpSpMkLst>
            <pc:docMk/>
            <pc:sldMk cId="3095723767" sldId="409"/>
            <ac:grpSpMk id="7" creationId="{D7F35CA4-F958-E441-B95A-53FBEC0D4E99}"/>
          </ac:grpSpMkLst>
        </pc:grpChg>
        <pc:picChg chg="mod">
          <ac:chgData name="Woolsey, Erik" userId="d1324a2f-68e6-4987-8589-1d13f8661a84" providerId="ADAL" clId="{EE72A259-B3DB-5B2D-92D2-D55CB011F153}" dt="2026-04-30T16:12:45.727" v="3032" actId="962"/>
          <ac:picMkLst>
            <pc:docMk/>
            <pc:sldMk cId="3095723767" sldId="409"/>
            <ac:picMk id="5" creationId="{BF8138D1-C366-7ACB-A494-7C26B03C125B}"/>
          </ac:picMkLst>
        </pc:picChg>
      </pc:sldChg>
      <pc:sldChg chg="modSp mod">
        <pc:chgData name="Woolsey, Erik" userId="d1324a2f-68e6-4987-8589-1d13f8661a84" providerId="ADAL" clId="{EE72A259-B3DB-5B2D-92D2-D55CB011F153}" dt="2026-04-30T16:17:14.634" v="3057" actId="13238"/>
        <pc:sldMkLst>
          <pc:docMk/>
          <pc:sldMk cId="1171696455" sldId="412"/>
        </pc:sldMkLst>
        <pc:graphicFrameChg chg="modGraphic">
          <ac:chgData name="Woolsey, Erik" userId="d1324a2f-68e6-4987-8589-1d13f8661a84" providerId="ADAL" clId="{EE72A259-B3DB-5B2D-92D2-D55CB011F153}" dt="2026-04-30T16:17:14.634" v="3057" actId="13238"/>
          <ac:graphicFrameMkLst>
            <pc:docMk/>
            <pc:sldMk cId="1171696455" sldId="412"/>
            <ac:graphicFrameMk id="4" creationId="{A03921EB-7101-A866-18A1-40DD40F17655}"/>
          </ac:graphicFrameMkLst>
        </pc:graphicFrameChg>
      </pc:sldChg>
      <pc:sldChg chg="addSp delSp modSp mod">
        <pc:chgData name="Woolsey, Erik" userId="d1324a2f-68e6-4987-8589-1d13f8661a84" providerId="ADAL" clId="{EE72A259-B3DB-5B2D-92D2-D55CB011F153}" dt="2026-05-05T15:37:11.619" v="4150"/>
        <pc:sldMkLst>
          <pc:docMk/>
          <pc:sldMk cId="210701088" sldId="421"/>
        </pc:sldMkLst>
        <pc:spChg chg="mod">
          <ac:chgData name="Woolsey, Erik" userId="d1324a2f-68e6-4987-8589-1d13f8661a84" providerId="ADAL" clId="{EE72A259-B3DB-5B2D-92D2-D55CB011F153}" dt="2026-05-05T15:37:10.061" v="4148" actId="20577"/>
          <ac:spMkLst>
            <pc:docMk/>
            <pc:sldMk cId="210701088" sldId="421"/>
            <ac:spMk id="4" creationId="{F93481D9-61A2-6AA8-0613-AA0C67E0B635}"/>
          </ac:spMkLst>
        </pc:spChg>
        <pc:spChg chg="add mod">
          <ac:chgData name="Woolsey, Erik" userId="d1324a2f-68e6-4987-8589-1d13f8661a84" providerId="ADAL" clId="{EE72A259-B3DB-5B2D-92D2-D55CB011F153}" dt="2026-05-05T15:36:58.571" v="4122"/>
          <ac:spMkLst>
            <pc:docMk/>
            <pc:sldMk cId="210701088" sldId="421"/>
            <ac:spMk id="5" creationId="{43329E78-C8A8-4D21-F7AB-72A34A7778B3}"/>
          </ac:spMkLst>
        </pc:spChg>
      </pc:sldChg>
      <pc:sldChg chg="addSp delSp modSp mod">
        <pc:chgData name="Woolsey, Erik" userId="d1324a2f-68e6-4987-8589-1d13f8661a84" providerId="ADAL" clId="{EE72A259-B3DB-5B2D-92D2-D55CB011F153}" dt="2026-05-05T15:55:54.252" v="4441" actId="478"/>
        <pc:sldMkLst>
          <pc:docMk/>
          <pc:sldMk cId="860748147" sldId="422"/>
        </pc:sldMkLst>
        <pc:spChg chg="add mod">
          <ac:chgData name="Woolsey, Erik" userId="d1324a2f-68e6-4987-8589-1d13f8661a84" providerId="ADAL" clId="{EE72A259-B3DB-5B2D-92D2-D55CB011F153}" dt="2026-05-05T15:37:20.700" v="4151"/>
          <ac:spMkLst>
            <pc:docMk/>
            <pc:sldMk cId="860748147" sldId="422"/>
            <ac:spMk id="2" creationId="{967BD255-B5E2-BA0C-2A7B-35B3D712C933}"/>
          </ac:spMkLst>
        </pc:spChg>
        <pc:spChg chg="add del mod">
          <ac:chgData name="Woolsey, Erik" userId="d1324a2f-68e6-4987-8589-1d13f8661a84" providerId="ADAL" clId="{EE72A259-B3DB-5B2D-92D2-D55CB011F153}" dt="2026-05-05T15:55:54.252" v="4441" actId="478"/>
          <ac:spMkLst>
            <pc:docMk/>
            <pc:sldMk cId="860748147" sldId="422"/>
            <ac:spMk id="4" creationId="{ED7B4F1E-F07B-DF2D-D2C4-886B0721D57B}"/>
          </ac:spMkLst>
        </pc:spChg>
      </pc:sldChg>
      <pc:sldChg chg="modSp mod">
        <pc:chgData name="Woolsey, Erik" userId="d1324a2f-68e6-4987-8589-1d13f8661a84" providerId="ADAL" clId="{EE72A259-B3DB-5B2D-92D2-D55CB011F153}" dt="2026-05-05T15:49:45.902" v="4369" actId="13244"/>
        <pc:sldMkLst>
          <pc:docMk/>
          <pc:sldMk cId="4292575219" sldId="424"/>
        </pc:sldMkLst>
        <pc:spChg chg="ord">
          <ac:chgData name="Woolsey, Erik" userId="d1324a2f-68e6-4987-8589-1d13f8661a84" providerId="ADAL" clId="{EE72A259-B3DB-5B2D-92D2-D55CB011F153}" dt="2026-05-05T15:49:45.902" v="4369" actId="13244"/>
          <ac:spMkLst>
            <pc:docMk/>
            <pc:sldMk cId="4292575219" sldId="424"/>
            <ac:spMk id="3" creationId="{881D5937-87BF-61F1-E499-AF8BA79337F2}"/>
          </ac:spMkLst>
        </pc:spChg>
        <pc:graphicFrameChg chg="mod">
          <ac:chgData name="Woolsey, Erik" userId="d1324a2f-68e6-4987-8589-1d13f8661a84" providerId="ADAL" clId="{EE72A259-B3DB-5B2D-92D2-D55CB011F153}" dt="2026-04-30T16:14:48.802" v="3037" actId="962"/>
          <ac:graphicFrameMkLst>
            <pc:docMk/>
            <pc:sldMk cId="4292575219" sldId="424"/>
            <ac:graphicFrameMk id="7" creationId="{B267C57C-7482-F966-AB40-5122D3F55042}"/>
          </ac:graphicFrameMkLst>
        </pc:graphicFrameChg>
      </pc:sldChg>
      <pc:sldChg chg="addSp delSp modSp mod">
        <pc:chgData name="Woolsey, Erik" userId="d1324a2f-68e6-4987-8589-1d13f8661a84" providerId="ADAL" clId="{EE72A259-B3DB-5B2D-92D2-D55CB011F153}" dt="2026-05-05T15:57:11.671" v="4493" actId="20577"/>
        <pc:sldMkLst>
          <pc:docMk/>
          <pc:sldMk cId="1411956797" sldId="425"/>
        </pc:sldMkLst>
        <pc:spChg chg="mod">
          <ac:chgData name="Woolsey, Erik" userId="d1324a2f-68e6-4987-8589-1d13f8661a84" providerId="ADAL" clId="{EE72A259-B3DB-5B2D-92D2-D55CB011F153}" dt="2026-05-05T15:57:11.671" v="4493" actId="20577"/>
          <ac:spMkLst>
            <pc:docMk/>
            <pc:sldMk cId="1411956797" sldId="425"/>
            <ac:spMk id="4" creationId="{CA7ADD7D-A9B0-B308-481C-C5F545AAFA11}"/>
          </ac:spMkLst>
        </pc:spChg>
        <pc:spChg chg="add mod">
          <ac:chgData name="Woolsey, Erik" userId="d1324a2f-68e6-4987-8589-1d13f8661a84" providerId="ADAL" clId="{EE72A259-B3DB-5B2D-92D2-D55CB011F153}" dt="2026-05-05T15:57:04.247" v="4479" actId="1076"/>
          <ac:spMkLst>
            <pc:docMk/>
            <pc:sldMk cId="1411956797" sldId="425"/>
            <ac:spMk id="12" creationId="{3A9EF7C1-01AA-90E3-40BF-48B1B8438AD0}"/>
          </ac:spMkLst>
        </pc:spChg>
      </pc:sldChg>
      <pc:sldChg chg="modSp">
        <pc:chgData name="Woolsey, Erik" userId="d1324a2f-68e6-4987-8589-1d13f8661a84" providerId="ADAL" clId="{EE72A259-B3DB-5B2D-92D2-D55CB011F153}" dt="2026-04-30T16:24:20.573" v="3357" actId="20577"/>
        <pc:sldMkLst>
          <pc:docMk/>
          <pc:sldMk cId="1097730813" sldId="427"/>
        </pc:sldMkLst>
        <pc:spChg chg="mod">
          <ac:chgData name="Woolsey, Erik" userId="d1324a2f-68e6-4987-8589-1d13f8661a84" providerId="ADAL" clId="{EE72A259-B3DB-5B2D-92D2-D55CB011F153}" dt="2026-04-30T16:24:20.573" v="3357" actId="20577"/>
          <ac:spMkLst>
            <pc:docMk/>
            <pc:sldMk cId="1097730813" sldId="427"/>
            <ac:spMk id="2" creationId="{63BD941D-FB34-9BB3-E30D-D1DA254B71DB}"/>
          </ac:spMkLst>
        </pc:spChg>
      </pc:sldChg>
      <pc:sldChg chg="addSp modSp">
        <pc:chgData name="Woolsey, Erik" userId="d1324a2f-68e6-4987-8589-1d13f8661a84" providerId="ADAL" clId="{EE72A259-B3DB-5B2D-92D2-D55CB011F153}" dt="2026-05-05T15:37:41.829" v="4186" actId="20577"/>
        <pc:sldMkLst>
          <pc:docMk/>
          <pc:sldMk cId="510777151" sldId="428"/>
        </pc:sldMkLst>
        <pc:spChg chg="add mod">
          <ac:chgData name="Woolsey, Erik" userId="d1324a2f-68e6-4987-8589-1d13f8661a84" providerId="ADAL" clId="{EE72A259-B3DB-5B2D-92D2-D55CB011F153}" dt="2026-05-05T15:37:33.782" v="4171"/>
          <ac:spMkLst>
            <pc:docMk/>
            <pc:sldMk cId="510777151" sldId="428"/>
            <ac:spMk id="2" creationId="{A0111456-ABDF-A694-0956-6EE7FC086590}"/>
          </ac:spMkLst>
        </pc:spChg>
        <pc:spChg chg="mod">
          <ac:chgData name="Woolsey, Erik" userId="d1324a2f-68e6-4987-8589-1d13f8661a84" providerId="ADAL" clId="{EE72A259-B3DB-5B2D-92D2-D55CB011F153}" dt="2026-05-05T15:37:41.829" v="4186" actId="20577"/>
          <ac:spMkLst>
            <pc:docMk/>
            <pc:sldMk cId="510777151" sldId="428"/>
            <ac:spMk id="4" creationId="{976714F4-A835-FC9F-1DC5-31B0E6CD4A2D}"/>
          </ac:spMkLst>
        </pc:spChg>
      </pc:sldChg>
      <pc:sldChg chg="modSp mod">
        <pc:chgData name="Woolsey, Erik" userId="d1324a2f-68e6-4987-8589-1d13f8661a84" providerId="ADAL" clId="{EE72A259-B3DB-5B2D-92D2-D55CB011F153}" dt="2026-05-05T15:49:28.793" v="4362" actId="13244"/>
        <pc:sldMkLst>
          <pc:docMk/>
          <pc:sldMk cId="232120818" sldId="429"/>
        </pc:sldMkLst>
        <pc:spChg chg="ord">
          <ac:chgData name="Woolsey, Erik" userId="d1324a2f-68e6-4987-8589-1d13f8661a84" providerId="ADAL" clId="{EE72A259-B3DB-5B2D-92D2-D55CB011F153}" dt="2026-05-05T15:49:28.793" v="4362" actId="13244"/>
          <ac:spMkLst>
            <pc:docMk/>
            <pc:sldMk cId="232120818" sldId="429"/>
            <ac:spMk id="3" creationId="{6F9E0B75-FB47-F17F-FD02-E4C8A6F89702}"/>
          </ac:spMkLst>
        </pc:spChg>
        <pc:spChg chg="mod">
          <ac:chgData name="Woolsey, Erik" userId="d1324a2f-68e6-4987-8589-1d13f8661a84" providerId="ADAL" clId="{EE72A259-B3DB-5B2D-92D2-D55CB011F153}" dt="2026-04-30T16:02:56.204" v="2885" actId="962"/>
          <ac:spMkLst>
            <pc:docMk/>
            <pc:sldMk cId="232120818" sldId="429"/>
            <ac:spMk id="5" creationId="{63FC5C21-AC30-A00B-C5B1-A244C113A9C6}"/>
          </ac:spMkLst>
        </pc:spChg>
        <pc:spChg chg="mod">
          <ac:chgData name="Woolsey, Erik" userId="d1324a2f-68e6-4987-8589-1d13f8661a84" providerId="ADAL" clId="{EE72A259-B3DB-5B2D-92D2-D55CB011F153}" dt="2026-04-30T16:02:56.206" v="2887" actId="962"/>
          <ac:spMkLst>
            <pc:docMk/>
            <pc:sldMk cId="232120818" sldId="429"/>
            <ac:spMk id="7" creationId="{403DA9B1-313F-9BE6-90C8-BCFB01A25D4D}"/>
          </ac:spMkLst>
        </pc:spChg>
        <pc:spChg chg="mod">
          <ac:chgData name="Woolsey, Erik" userId="d1324a2f-68e6-4987-8589-1d13f8661a84" providerId="ADAL" clId="{EE72A259-B3DB-5B2D-92D2-D55CB011F153}" dt="2026-04-30T16:02:56.209" v="2889" actId="962"/>
          <ac:spMkLst>
            <pc:docMk/>
            <pc:sldMk cId="232120818" sldId="429"/>
            <ac:spMk id="9" creationId="{7A56F605-F4E4-33F6-793E-7FF0593B04A9}"/>
          </ac:spMkLst>
        </pc:spChg>
        <pc:spChg chg="mod">
          <ac:chgData name="Woolsey, Erik" userId="d1324a2f-68e6-4987-8589-1d13f8661a84" providerId="ADAL" clId="{EE72A259-B3DB-5B2D-92D2-D55CB011F153}" dt="2026-04-30T16:02:56.211" v="2891" actId="962"/>
          <ac:spMkLst>
            <pc:docMk/>
            <pc:sldMk cId="232120818" sldId="429"/>
            <ac:spMk id="11" creationId="{FFC18EB6-EC2F-F2B9-2D90-C49B1F4EA107}"/>
          </ac:spMkLst>
        </pc:spChg>
        <pc:spChg chg="mod">
          <ac:chgData name="Woolsey, Erik" userId="d1324a2f-68e6-4987-8589-1d13f8661a84" providerId="ADAL" clId="{EE72A259-B3DB-5B2D-92D2-D55CB011F153}" dt="2026-04-30T16:02:56.213" v="2892" actId="962"/>
          <ac:spMkLst>
            <pc:docMk/>
            <pc:sldMk cId="232120818" sldId="429"/>
            <ac:spMk id="12" creationId="{A9DC81F4-CDA6-24B7-7312-18795FA768F6}"/>
          </ac:spMkLst>
        </pc:spChg>
        <pc:spChg chg="mod">
          <ac:chgData name="Woolsey, Erik" userId="d1324a2f-68e6-4987-8589-1d13f8661a84" providerId="ADAL" clId="{EE72A259-B3DB-5B2D-92D2-D55CB011F153}" dt="2026-04-30T16:02:56.215" v="2894" actId="962"/>
          <ac:spMkLst>
            <pc:docMk/>
            <pc:sldMk cId="232120818" sldId="429"/>
            <ac:spMk id="14" creationId="{28562D3A-7079-1203-7D92-4D08F1AC07A3}"/>
          </ac:spMkLst>
        </pc:spChg>
        <pc:spChg chg="mod">
          <ac:chgData name="Woolsey, Erik" userId="d1324a2f-68e6-4987-8589-1d13f8661a84" providerId="ADAL" clId="{EE72A259-B3DB-5B2D-92D2-D55CB011F153}" dt="2026-04-30T16:02:56.218" v="2896" actId="962"/>
          <ac:spMkLst>
            <pc:docMk/>
            <pc:sldMk cId="232120818" sldId="429"/>
            <ac:spMk id="16" creationId="{A11E4235-E7D2-2CC3-A598-FE3BE24095A9}"/>
          </ac:spMkLst>
        </pc:spChg>
        <pc:spChg chg="mod">
          <ac:chgData name="Woolsey, Erik" userId="d1324a2f-68e6-4987-8589-1d13f8661a84" providerId="ADAL" clId="{EE72A259-B3DB-5B2D-92D2-D55CB011F153}" dt="2026-04-30T16:02:56.220" v="2898" actId="962"/>
          <ac:spMkLst>
            <pc:docMk/>
            <pc:sldMk cId="232120818" sldId="429"/>
            <ac:spMk id="18" creationId="{605C45E0-AE3C-7CA0-A701-CC7C6C1DA64C}"/>
          </ac:spMkLst>
        </pc:spChg>
        <pc:spChg chg="mod">
          <ac:chgData name="Woolsey, Erik" userId="d1324a2f-68e6-4987-8589-1d13f8661a84" providerId="ADAL" clId="{EE72A259-B3DB-5B2D-92D2-D55CB011F153}" dt="2026-04-30T16:02:56.234" v="2909" actId="962"/>
          <ac:spMkLst>
            <pc:docMk/>
            <pc:sldMk cId="232120818" sldId="429"/>
            <ac:spMk id="53" creationId="{F88ED32C-CF1B-8A70-5E05-926671BF7912}"/>
          </ac:spMkLst>
        </pc:spChg>
        <pc:spChg chg="mod">
          <ac:chgData name="Woolsey, Erik" userId="d1324a2f-68e6-4987-8589-1d13f8661a84" providerId="ADAL" clId="{EE72A259-B3DB-5B2D-92D2-D55CB011F153}" dt="2026-04-30T16:02:56.237" v="2911" actId="962"/>
          <ac:spMkLst>
            <pc:docMk/>
            <pc:sldMk cId="232120818" sldId="429"/>
            <ac:spMk id="55" creationId="{DD2A7CD8-0FA6-F9B9-C778-E56AB32DE85C}"/>
          </ac:spMkLst>
        </pc:spChg>
        <pc:spChg chg="mod">
          <ac:chgData name="Woolsey, Erik" userId="d1324a2f-68e6-4987-8589-1d13f8661a84" providerId="ADAL" clId="{EE72A259-B3DB-5B2D-92D2-D55CB011F153}" dt="2026-04-30T16:02:56.239" v="2913" actId="962"/>
          <ac:spMkLst>
            <pc:docMk/>
            <pc:sldMk cId="232120818" sldId="429"/>
            <ac:spMk id="57" creationId="{64E4C53F-A54C-0FFA-6A64-A7F2F91E3960}"/>
          </ac:spMkLst>
        </pc:spChg>
        <pc:spChg chg="mod">
          <ac:chgData name="Woolsey, Erik" userId="d1324a2f-68e6-4987-8589-1d13f8661a84" providerId="ADAL" clId="{EE72A259-B3DB-5B2D-92D2-D55CB011F153}" dt="2026-04-30T16:02:56.242" v="2915" actId="962"/>
          <ac:spMkLst>
            <pc:docMk/>
            <pc:sldMk cId="232120818" sldId="429"/>
            <ac:spMk id="59" creationId="{E6A167DF-3A16-18F0-61C9-11B183EA3206}"/>
          </ac:spMkLst>
        </pc:spChg>
        <pc:cxnChg chg="mod">
          <ac:chgData name="Woolsey, Erik" userId="d1324a2f-68e6-4987-8589-1d13f8661a84" providerId="ADAL" clId="{EE72A259-B3DB-5B2D-92D2-D55CB011F153}" dt="2026-04-30T16:02:56.205" v="2886" actId="962"/>
          <ac:cxnSpMkLst>
            <pc:docMk/>
            <pc:sldMk cId="232120818" sldId="429"/>
            <ac:cxnSpMk id="6" creationId="{05C0EB08-3A8E-8DC9-3ED7-13EE35E068E2}"/>
          </ac:cxnSpMkLst>
        </pc:cxnChg>
        <pc:cxnChg chg="mod">
          <ac:chgData name="Woolsey, Erik" userId="d1324a2f-68e6-4987-8589-1d13f8661a84" providerId="ADAL" clId="{EE72A259-B3DB-5B2D-92D2-D55CB011F153}" dt="2026-04-30T16:02:56.207" v="2888" actId="962"/>
          <ac:cxnSpMkLst>
            <pc:docMk/>
            <pc:sldMk cId="232120818" sldId="429"/>
            <ac:cxnSpMk id="8" creationId="{A0A52306-F818-5FD9-1C62-13E3B8B4AE30}"/>
          </ac:cxnSpMkLst>
        </pc:cxnChg>
        <pc:cxnChg chg="mod">
          <ac:chgData name="Woolsey, Erik" userId="d1324a2f-68e6-4987-8589-1d13f8661a84" providerId="ADAL" clId="{EE72A259-B3DB-5B2D-92D2-D55CB011F153}" dt="2026-04-30T16:02:56.210" v="2890" actId="962"/>
          <ac:cxnSpMkLst>
            <pc:docMk/>
            <pc:sldMk cId="232120818" sldId="429"/>
            <ac:cxnSpMk id="10" creationId="{DDE40D60-3CFB-F4DF-812C-4156CD147095}"/>
          </ac:cxnSpMkLst>
        </pc:cxnChg>
        <pc:cxnChg chg="mod">
          <ac:chgData name="Woolsey, Erik" userId="d1324a2f-68e6-4987-8589-1d13f8661a84" providerId="ADAL" clId="{EE72A259-B3DB-5B2D-92D2-D55CB011F153}" dt="2026-04-30T16:02:56.214" v="2893" actId="962"/>
          <ac:cxnSpMkLst>
            <pc:docMk/>
            <pc:sldMk cId="232120818" sldId="429"/>
            <ac:cxnSpMk id="13" creationId="{2058376E-6F0A-967E-4370-73A2A7051FB4}"/>
          </ac:cxnSpMkLst>
        </pc:cxnChg>
        <pc:cxnChg chg="mod">
          <ac:chgData name="Woolsey, Erik" userId="d1324a2f-68e6-4987-8589-1d13f8661a84" providerId="ADAL" clId="{EE72A259-B3DB-5B2D-92D2-D55CB011F153}" dt="2026-04-30T16:02:56.216" v="2895" actId="962"/>
          <ac:cxnSpMkLst>
            <pc:docMk/>
            <pc:sldMk cId="232120818" sldId="429"/>
            <ac:cxnSpMk id="15" creationId="{24E29012-3F95-95A0-7C39-80FAA68EFBD7}"/>
          </ac:cxnSpMkLst>
        </pc:cxnChg>
        <pc:cxnChg chg="mod">
          <ac:chgData name="Woolsey, Erik" userId="d1324a2f-68e6-4987-8589-1d13f8661a84" providerId="ADAL" clId="{EE72A259-B3DB-5B2D-92D2-D55CB011F153}" dt="2026-04-30T16:02:56.219" v="2897" actId="962"/>
          <ac:cxnSpMkLst>
            <pc:docMk/>
            <pc:sldMk cId="232120818" sldId="429"/>
            <ac:cxnSpMk id="17" creationId="{973910C4-8E0E-2A0D-9825-53C43B94308D}"/>
          </ac:cxnSpMkLst>
        </pc:cxnChg>
        <pc:cxnChg chg="mod">
          <ac:chgData name="Woolsey, Erik" userId="d1324a2f-68e6-4987-8589-1d13f8661a84" providerId="ADAL" clId="{EE72A259-B3DB-5B2D-92D2-D55CB011F153}" dt="2026-04-30T16:02:56.221" v="2899" actId="962"/>
          <ac:cxnSpMkLst>
            <pc:docMk/>
            <pc:sldMk cId="232120818" sldId="429"/>
            <ac:cxnSpMk id="19" creationId="{F42BAA2B-F3A3-1CD6-3771-F200CB335C12}"/>
          </ac:cxnSpMkLst>
        </pc:cxnChg>
        <pc:cxnChg chg="mod">
          <ac:chgData name="Woolsey, Erik" userId="d1324a2f-68e6-4987-8589-1d13f8661a84" providerId="ADAL" clId="{EE72A259-B3DB-5B2D-92D2-D55CB011F153}" dt="2026-04-30T16:02:56.223" v="2900" actId="962"/>
          <ac:cxnSpMkLst>
            <pc:docMk/>
            <pc:sldMk cId="232120818" sldId="429"/>
            <ac:cxnSpMk id="20" creationId="{4672FFD4-1CA4-4BDF-5420-15BF1E50B7D6}"/>
          </ac:cxnSpMkLst>
        </pc:cxnChg>
        <pc:cxnChg chg="mod">
          <ac:chgData name="Woolsey, Erik" userId="d1324a2f-68e6-4987-8589-1d13f8661a84" providerId="ADAL" clId="{EE72A259-B3DB-5B2D-92D2-D55CB011F153}" dt="2026-04-30T16:02:56.224" v="2901" actId="962"/>
          <ac:cxnSpMkLst>
            <pc:docMk/>
            <pc:sldMk cId="232120818" sldId="429"/>
            <ac:cxnSpMk id="21" creationId="{34353347-0B80-E138-35BB-3BD14A4B71A4}"/>
          </ac:cxnSpMkLst>
        </pc:cxnChg>
        <pc:cxnChg chg="mod">
          <ac:chgData name="Woolsey, Erik" userId="d1324a2f-68e6-4987-8589-1d13f8661a84" providerId="ADAL" clId="{EE72A259-B3DB-5B2D-92D2-D55CB011F153}" dt="2026-04-30T16:02:56.225" v="2902" actId="962"/>
          <ac:cxnSpMkLst>
            <pc:docMk/>
            <pc:sldMk cId="232120818" sldId="429"/>
            <ac:cxnSpMk id="22" creationId="{EB76C781-FFEC-690D-E64C-380C957B3015}"/>
          </ac:cxnSpMkLst>
        </pc:cxnChg>
        <pc:cxnChg chg="mod">
          <ac:chgData name="Woolsey, Erik" userId="d1324a2f-68e6-4987-8589-1d13f8661a84" providerId="ADAL" clId="{EE72A259-B3DB-5B2D-92D2-D55CB011F153}" dt="2026-04-30T16:02:56.226" v="2903" actId="962"/>
          <ac:cxnSpMkLst>
            <pc:docMk/>
            <pc:sldMk cId="232120818" sldId="429"/>
            <ac:cxnSpMk id="23" creationId="{2A0B24EF-B1FF-D7CB-55EF-5581A5649B7D}"/>
          </ac:cxnSpMkLst>
        </pc:cxnChg>
        <pc:cxnChg chg="mod">
          <ac:chgData name="Woolsey, Erik" userId="d1324a2f-68e6-4987-8589-1d13f8661a84" providerId="ADAL" clId="{EE72A259-B3DB-5B2D-92D2-D55CB011F153}" dt="2026-04-30T16:02:56.228" v="2904" actId="962"/>
          <ac:cxnSpMkLst>
            <pc:docMk/>
            <pc:sldMk cId="232120818" sldId="429"/>
            <ac:cxnSpMk id="48" creationId="{9678C8E7-E4C3-EDDE-563F-589ECDB8897C}"/>
          </ac:cxnSpMkLst>
        </pc:cxnChg>
        <pc:cxnChg chg="mod">
          <ac:chgData name="Woolsey, Erik" userId="d1324a2f-68e6-4987-8589-1d13f8661a84" providerId="ADAL" clId="{EE72A259-B3DB-5B2D-92D2-D55CB011F153}" dt="2026-04-30T16:02:56.229" v="2905" actId="962"/>
          <ac:cxnSpMkLst>
            <pc:docMk/>
            <pc:sldMk cId="232120818" sldId="429"/>
            <ac:cxnSpMk id="49" creationId="{3563D019-1974-EA61-4D79-91F95BFB41FB}"/>
          </ac:cxnSpMkLst>
        </pc:cxnChg>
        <pc:cxnChg chg="mod">
          <ac:chgData name="Woolsey, Erik" userId="d1324a2f-68e6-4987-8589-1d13f8661a84" providerId="ADAL" clId="{EE72A259-B3DB-5B2D-92D2-D55CB011F153}" dt="2026-04-30T16:02:56.230" v="2906" actId="962"/>
          <ac:cxnSpMkLst>
            <pc:docMk/>
            <pc:sldMk cId="232120818" sldId="429"/>
            <ac:cxnSpMk id="50" creationId="{97C719F9-8E48-0CE4-4948-2EED74E7D0DE}"/>
          </ac:cxnSpMkLst>
        </pc:cxnChg>
        <pc:cxnChg chg="mod">
          <ac:chgData name="Woolsey, Erik" userId="d1324a2f-68e6-4987-8589-1d13f8661a84" providerId="ADAL" clId="{EE72A259-B3DB-5B2D-92D2-D55CB011F153}" dt="2026-04-30T16:02:56.232" v="2907" actId="962"/>
          <ac:cxnSpMkLst>
            <pc:docMk/>
            <pc:sldMk cId="232120818" sldId="429"/>
            <ac:cxnSpMk id="51" creationId="{5586E95E-DB65-FF5E-A626-93BD1E2294B7}"/>
          </ac:cxnSpMkLst>
        </pc:cxnChg>
        <pc:cxnChg chg="mod">
          <ac:chgData name="Woolsey, Erik" userId="d1324a2f-68e6-4987-8589-1d13f8661a84" providerId="ADAL" clId="{EE72A259-B3DB-5B2D-92D2-D55CB011F153}" dt="2026-04-30T16:02:56.233" v="2908" actId="962"/>
          <ac:cxnSpMkLst>
            <pc:docMk/>
            <pc:sldMk cId="232120818" sldId="429"/>
            <ac:cxnSpMk id="52" creationId="{1DC04587-1E52-F2F9-DFA4-DC32508D166D}"/>
          </ac:cxnSpMkLst>
        </pc:cxnChg>
        <pc:cxnChg chg="mod">
          <ac:chgData name="Woolsey, Erik" userId="d1324a2f-68e6-4987-8589-1d13f8661a84" providerId="ADAL" clId="{EE72A259-B3DB-5B2D-92D2-D55CB011F153}" dt="2026-04-30T16:02:56.235" v="2910" actId="962"/>
          <ac:cxnSpMkLst>
            <pc:docMk/>
            <pc:sldMk cId="232120818" sldId="429"/>
            <ac:cxnSpMk id="54" creationId="{5370EB8F-C6F0-18ED-050C-99BF73A0BC0E}"/>
          </ac:cxnSpMkLst>
        </pc:cxnChg>
        <pc:cxnChg chg="mod">
          <ac:chgData name="Woolsey, Erik" userId="d1324a2f-68e6-4987-8589-1d13f8661a84" providerId="ADAL" clId="{EE72A259-B3DB-5B2D-92D2-D55CB011F153}" dt="2026-04-30T16:02:56.238" v="2912" actId="962"/>
          <ac:cxnSpMkLst>
            <pc:docMk/>
            <pc:sldMk cId="232120818" sldId="429"/>
            <ac:cxnSpMk id="56" creationId="{F20FC6C9-24BD-4450-1B02-402E7856115B}"/>
          </ac:cxnSpMkLst>
        </pc:cxnChg>
        <pc:cxnChg chg="mod">
          <ac:chgData name="Woolsey, Erik" userId="d1324a2f-68e6-4987-8589-1d13f8661a84" providerId="ADAL" clId="{EE72A259-B3DB-5B2D-92D2-D55CB011F153}" dt="2026-04-30T16:02:56.241" v="2914" actId="962"/>
          <ac:cxnSpMkLst>
            <pc:docMk/>
            <pc:sldMk cId="232120818" sldId="429"/>
            <ac:cxnSpMk id="58" creationId="{4708D96F-35C8-42BD-6360-053016168FB5}"/>
          </ac:cxnSpMkLst>
        </pc:cxnChg>
      </pc:sldChg>
      <pc:sldChg chg="modSp mod">
        <pc:chgData name="Woolsey, Erik" userId="d1324a2f-68e6-4987-8589-1d13f8661a84" providerId="ADAL" clId="{EE72A259-B3DB-5B2D-92D2-D55CB011F153}" dt="2026-04-30T16:34:51.038" v="3493" actId="13244"/>
        <pc:sldMkLst>
          <pc:docMk/>
          <pc:sldMk cId="1231567815" sldId="430"/>
        </pc:sldMkLst>
        <pc:spChg chg="mod">
          <ac:chgData name="Woolsey, Erik" userId="d1324a2f-68e6-4987-8589-1d13f8661a84" providerId="ADAL" clId="{EE72A259-B3DB-5B2D-92D2-D55CB011F153}" dt="2026-04-30T16:02:55.946" v="2793" actId="962"/>
          <ac:spMkLst>
            <pc:docMk/>
            <pc:sldMk cId="1231567815" sldId="430"/>
            <ac:spMk id="2" creationId="{50564780-596A-5320-A721-E922FA95D6FC}"/>
          </ac:spMkLst>
        </pc:spChg>
        <pc:spChg chg="mod">
          <ac:chgData name="Woolsey, Erik" userId="d1324a2f-68e6-4987-8589-1d13f8661a84" providerId="ADAL" clId="{EE72A259-B3DB-5B2D-92D2-D55CB011F153}" dt="2026-04-30T16:34:51.038" v="3493" actId="13244"/>
          <ac:spMkLst>
            <pc:docMk/>
            <pc:sldMk cId="1231567815" sldId="430"/>
            <ac:spMk id="3" creationId="{F5C5455D-3732-E3F2-7F61-58FA8F4A0F27}"/>
          </ac:spMkLst>
        </pc:spChg>
        <pc:spChg chg="mod">
          <ac:chgData name="Woolsey, Erik" userId="d1324a2f-68e6-4987-8589-1d13f8661a84" providerId="ADAL" clId="{EE72A259-B3DB-5B2D-92D2-D55CB011F153}" dt="2026-04-30T16:02:55.943" v="2791" actId="962"/>
          <ac:spMkLst>
            <pc:docMk/>
            <pc:sldMk cId="1231567815" sldId="430"/>
            <ac:spMk id="27" creationId="{E251A442-924F-C10A-0AF1-6E064FDDB10B}"/>
          </ac:spMkLst>
        </pc:spChg>
        <pc:spChg chg="mod">
          <ac:chgData name="Woolsey, Erik" userId="d1324a2f-68e6-4987-8589-1d13f8661a84" providerId="ADAL" clId="{EE72A259-B3DB-5B2D-92D2-D55CB011F153}" dt="2026-04-30T16:02:55.944" v="2792" actId="962"/>
          <ac:spMkLst>
            <pc:docMk/>
            <pc:sldMk cId="1231567815" sldId="430"/>
            <ac:spMk id="28" creationId="{0931EA65-0762-3991-62BF-06BF4C7C989F}"/>
          </ac:spMkLst>
        </pc:spChg>
        <pc:cxnChg chg="mod">
          <ac:chgData name="Woolsey, Erik" userId="d1324a2f-68e6-4987-8589-1d13f8661a84" providerId="ADAL" clId="{EE72A259-B3DB-5B2D-92D2-D55CB011F153}" dt="2026-04-30T16:02:55.937" v="2788" actId="962"/>
          <ac:cxnSpMkLst>
            <pc:docMk/>
            <pc:sldMk cId="1231567815" sldId="430"/>
            <ac:cxnSpMk id="17" creationId="{C0166CBA-D3A5-7FC3-164D-D6A950E1D120}"/>
          </ac:cxnSpMkLst>
        </pc:cxnChg>
        <pc:cxnChg chg="mod">
          <ac:chgData name="Woolsey, Erik" userId="d1324a2f-68e6-4987-8589-1d13f8661a84" providerId="ADAL" clId="{EE72A259-B3DB-5B2D-92D2-D55CB011F153}" dt="2026-04-30T16:02:55.939" v="2789" actId="962"/>
          <ac:cxnSpMkLst>
            <pc:docMk/>
            <pc:sldMk cId="1231567815" sldId="430"/>
            <ac:cxnSpMk id="21" creationId="{CFADF47E-5DF3-E5BE-DC7B-3E2DAA960457}"/>
          </ac:cxnSpMkLst>
        </pc:cxnChg>
        <pc:cxnChg chg="mod">
          <ac:chgData name="Woolsey, Erik" userId="d1324a2f-68e6-4987-8589-1d13f8661a84" providerId="ADAL" clId="{EE72A259-B3DB-5B2D-92D2-D55CB011F153}" dt="2026-04-30T16:02:55.941" v="2790" actId="962"/>
          <ac:cxnSpMkLst>
            <pc:docMk/>
            <pc:sldMk cId="1231567815" sldId="430"/>
            <ac:cxnSpMk id="25" creationId="{63DCC89F-AEA4-26B8-DC9A-756C54026708}"/>
          </ac:cxnSpMkLst>
        </pc:cxnChg>
      </pc:sldChg>
      <pc:sldChg chg="modSp mod">
        <pc:chgData name="Woolsey, Erik" userId="d1324a2f-68e6-4987-8589-1d13f8661a84" providerId="ADAL" clId="{EE72A259-B3DB-5B2D-92D2-D55CB011F153}" dt="2026-04-30T16:39:34.203" v="3514" actId="13244"/>
        <pc:sldMkLst>
          <pc:docMk/>
          <pc:sldMk cId="866117720" sldId="431"/>
        </pc:sldMkLst>
        <pc:spChg chg="mod">
          <ac:chgData name="Woolsey, Erik" userId="d1324a2f-68e6-4987-8589-1d13f8661a84" providerId="ADAL" clId="{EE72A259-B3DB-5B2D-92D2-D55CB011F153}" dt="2026-04-30T16:39:34.203" v="3514" actId="13244"/>
          <ac:spMkLst>
            <pc:docMk/>
            <pc:sldMk cId="866117720" sldId="431"/>
            <ac:spMk id="3" creationId="{E366A170-320D-CC5D-5ED3-E8BCDD35BE78}"/>
          </ac:spMkLst>
        </pc:spChg>
        <pc:spChg chg="mod">
          <ac:chgData name="Woolsey, Erik" userId="d1324a2f-68e6-4987-8589-1d13f8661a84" providerId="ADAL" clId="{EE72A259-B3DB-5B2D-92D2-D55CB011F153}" dt="2026-04-30T16:02:55.953" v="2794" actId="962"/>
          <ac:spMkLst>
            <pc:docMk/>
            <pc:sldMk cId="866117720" sldId="431"/>
            <ac:spMk id="6" creationId="{6327F1A2-F45B-883B-8F19-A0323151BE37}"/>
          </ac:spMkLst>
        </pc:spChg>
        <pc:spChg chg="mod">
          <ac:chgData name="Woolsey, Erik" userId="d1324a2f-68e6-4987-8589-1d13f8661a84" providerId="ADAL" clId="{EE72A259-B3DB-5B2D-92D2-D55CB011F153}" dt="2026-04-30T16:02:55.956" v="2796" actId="962"/>
          <ac:spMkLst>
            <pc:docMk/>
            <pc:sldMk cId="866117720" sldId="431"/>
            <ac:spMk id="14" creationId="{94CFBFC1-002C-5F41-E24E-6620DEDB64B7}"/>
          </ac:spMkLst>
        </pc:spChg>
        <pc:spChg chg="mod">
          <ac:chgData name="Woolsey, Erik" userId="d1324a2f-68e6-4987-8589-1d13f8661a84" providerId="ADAL" clId="{EE72A259-B3DB-5B2D-92D2-D55CB011F153}" dt="2026-04-30T16:02:55.959" v="2798" actId="962"/>
          <ac:spMkLst>
            <pc:docMk/>
            <pc:sldMk cId="866117720" sldId="431"/>
            <ac:spMk id="16" creationId="{C4CA0509-D282-FA51-DDDA-0220C530DA9D}"/>
          </ac:spMkLst>
        </pc:spChg>
        <pc:spChg chg="mod">
          <ac:chgData name="Woolsey, Erik" userId="d1324a2f-68e6-4987-8589-1d13f8661a84" providerId="ADAL" clId="{EE72A259-B3DB-5B2D-92D2-D55CB011F153}" dt="2026-04-30T16:02:55.962" v="2800" actId="962"/>
          <ac:spMkLst>
            <pc:docMk/>
            <pc:sldMk cId="866117720" sldId="431"/>
            <ac:spMk id="18" creationId="{1A3DE8E3-ECAE-6EC3-B8C9-D39E56304A36}"/>
          </ac:spMkLst>
        </pc:spChg>
        <pc:spChg chg="mod">
          <ac:chgData name="Woolsey, Erik" userId="d1324a2f-68e6-4987-8589-1d13f8661a84" providerId="ADAL" clId="{EE72A259-B3DB-5B2D-92D2-D55CB011F153}" dt="2026-04-30T16:02:55.964" v="2801" actId="962"/>
          <ac:spMkLst>
            <pc:docMk/>
            <pc:sldMk cId="866117720" sldId="431"/>
            <ac:spMk id="20" creationId="{EDB98BF6-C4DC-03B0-DA78-0A2BE06413A3}"/>
          </ac:spMkLst>
        </pc:spChg>
        <pc:spChg chg="mod">
          <ac:chgData name="Woolsey, Erik" userId="d1324a2f-68e6-4987-8589-1d13f8661a84" providerId="ADAL" clId="{EE72A259-B3DB-5B2D-92D2-D55CB011F153}" dt="2026-04-30T16:02:55.967" v="2803" actId="962"/>
          <ac:spMkLst>
            <pc:docMk/>
            <pc:sldMk cId="866117720" sldId="431"/>
            <ac:spMk id="22" creationId="{CA9D9E7E-E4EC-2309-3D4A-1EF81FEB1ED3}"/>
          </ac:spMkLst>
        </pc:spChg>
        <pc:spChg chg="mod">
          <ac:chgData name="Woolsey, Erik" userId="d1324a2f-68e6-4987-8589-1d13f8661a84" providerId="ADAL" clId="{EE72A259-B3DB-5B2D-92D2-D55CB011F153}" dt="2026-04-30T16:02:55.969" v="2805" actId="962"/>
          <ac:spMkLst>
            <pc:docMk/>
            <pc:sldMk cId="866117720" sldId="431"/>
            <ac:spMk id="24" creationId="{713C7960-BDF2-E51B-F0B4-21940E171A82}"/>
          </ac:spMkLst>
        </pc:spChg>
        <pc:spChg chg="mod">
          <ac:chgData name="Woolsey, Erik" userId="d1324a2f-68e6-4987-8589-1d13f8661a84" providerId="ADAL" clId="{EE72A259-B3DB-5B2D-92D2-D55CB011F153}" dt="2026-04-30T16:02:55.972" v="2807" actId="962"/>
          <ac:spMkLst>
            <pc:docMk/>
            <pc:sldMk cId="866117720" sldId="431"/>
            <ac:spMk id="26" creationId="{999482DE-0971-5EC7-4335-D15DFD553B26}"/>
          </ac:spMkLst>
        </pc:spChg>
        <pc:spChg chg="mod">
          <ac:chgData name="Woolsey, Erik" userId="d1324a2f-68e6-4987-8589-1d13f8661a84" providerId="ADAL" clId="{EE72A259-B3DB-5B2D-92D2-D55CB011F153}" dt="2026-04-30T16:37:47.924" v="3505" actId="13244"/>
          <ac:spMkLst>
            <pc:docMk/>
            <pc:sldMk cId="866117720" sldId="431"/>
            <ac:spMk id="46" creationId="{99BFAC81-422B-EA3F-5972-1ED9BFB678A2}"/>
          </ac:spMkLst>
        </pc:spChg>
        <pc:spChg chg="mod">
          <ac:chgData name="Woolsey, Erik" userId="d1324a2f-68e6-4987-8589-1d13f8661a84" providerId="ADAL" clId="{EE72A259-B3DB-5B2D-92D2-D55CB011F153}" dt="2026-04-30T16:37:58.857" v="3506" actId="13244"/>
          <ac:spMkLst>
            <pc:docMk/>
            <pc:sldMk cId="866117720" sldId="431"/>
            <ac:spMk id="47" creationId="{0358EA85-BB01-2C35-9799-6AD92EA02270}"/>
          </ac:spMkLst>
        </pc:spChg>
        <pc:spChg chg="mod">
          <ac:chgData name="Woolsey, Erik" userId="d1324a2f-68e6-4987-8589-1d13f8661a84" providerId="ADAL" clId="{EE72A259-B3DB-5B2D-92D2-D55CB011F153}" dt="2026-04-30T16:38:11.317" v="3507" actId="13244"/>
          <ac:spMkLst>
            <pc:docMk/>
            <pc:sldMk cId="866117720" sldId="431"/>
            <ac:spMk id="50" creationId="{104A39D0-765A-3BEA-1AE6-7BC29434D703}"/>
          </ac:spMkLst>
        </pc:spChg>
        <pc:spChg chg="mod">
          <ac:chgData name="Woolsey, Erik" userId="d1324a2f-68e6-4987-8589-1d13f8661a84" providerId="ADAL" clId="{EE72A259-B3DB-5B2D-92D2-D55CB011F153}" dt="2026-04-30T16:38:16.808" v="3508" actId="13244"/>
          <ac:spMkLst>
            <pc:docMk/>
            <pc:sldMk cId="866117720" sldId="431"/>
            <ac:spMk id="51" creationId="{D34663A4-DCE3-B2FF-A551-58952A04E73D}"/>
          </ac:spMkLst>
        </pc:spChg>
        <pc:spChg chg="mod">
          <ac:chgData name="Woolsey, Erik" userId="d1324a2f-68e6-4987-8589-1d13f8661a84" providerId="ADAL" clId="{EE72A259-B3DB-5B2D-92D2-D55CB011F153}" dt="2026-04-30T16:38:28.791" v="3509" actId="13244"/>
          <ac:spMkLst>
            <pc:docMk/>
            <pc:sldMk cId="866117720" sldId="431"/>
            <ac:spMk id="52" creationId="{C394028B-5D06-345F-79EF-9A601CD720D8}"/>
          </ac:spMkLst>
        </pc:spChg>
        <pc:spChg chg="mod">
          <ac:chgData name="Woolsey, Erik" userId="d1324a2f-68e6-4987-8589-1d13f8661a84" providerId="ADAL" clId="{EE72A259-B3DB-5B2D-92D2-D55CB011F153}" dt="2026-04-30T16:38:33.298" v="3510" actId="13244"/>
          <ac:spMkLst>
            <pc:docMk/>
            <pc:sldMk cId="866117720" sldId="431"/>
            <ac:spMk id="53" creationId="{746334ED-4E41-B5E8-1BB6-678C3CE9A04F}"/>
          </ac:spMkLst>
        </pc:spChg>
        <pc:spChg chg="mod">
          <ac:chgData name="Woolsey, Erik" userId="d1324a2f-68e6-4987-8589-1d13f8661a84" providerId="ADAL" clId="{EE72A259-B3DB-5B2D-92D2-D55CB011F153}" dt="2026-04-30T16:38:38.821" v="3511" actId="13244"/>
          <ac:spMkLst>
            <pc:docMk/>
            <pc:sldMk cId="866117720" sldId="431"/>
            <ac:spMk id="55" creationId="{D3D9CDD5-DB89-D00D-7146-F2F0522FAE3E}"/>
          </ac:spMkLst>
        </pc:spChg>
        <pc:spChg chg="mod">
          <ac:chgData name="Woolsey, Erik" userId="d1324a2f-68e6-4987-8589-1d13f8661a84" providerId="ADAL" clId="{EE72A259-B3DB-5B2D-92D2-D55CB011F153}" dt="2026-04-30T16:38:45.654" v="3512" actId="13244"/>
          <ac:spMkLst>
            <pc:docMk/>
            <pc:sldMk cId="866117720" sldId="431"/>
            <ac:spMk id="56" creationId="{9FD1CE41-06FE-05A2-5E59-5824C0F46758}"/>
          </ac:spMkLst>
        </pc:spChg>
        <pc:cxnChg chg="mod">
          <ac:chgData name="Woolsey, Erik" userId="d1324a2f-68e6-4987-8589-1d13f8661a84" providerId="ADAL" clId="{EE72A259-B3DB-5B2D-92D2-D55CB011F153}" dt="2026-04-30T16:02:55.955" v="2795" actId="962"/>
          <ac:cxnSpMkLst>
            <pc:docMk/>
            <pc:sldMk cId="866117720" sldId="431"/>
            <ac:cxnSpMk id="8" creationId="{2E89A782-473F-5198-5D24-61877055060A}"/>
          </ac:cxnSpMkLst>
        </pc:cxnChg>
        <pc:cxnChg chg="mod">
          <ac:chgData name="Woolsey, Erik" userId="d1324a2f-68e6-4987-8589-1d13f8661a84" providerId="ADAL" clId="{EE72A259-B3DB-5B2D-92D2-D55CB011F153}" dt="2026-04-30T16:02:55.958" v="2797" actId="962"/>
          <ac:cxnSpMkLst>
            <pc:docMk/>
            <pc:sldMk cId="866117720" sldId="431"/>
            <ac:cxnSpMk id="15" creationId="{CDD4EE63-7D17-5D28-01B4-7CEE902D1F7D}"/>
          </ac:cxnSpMkLst>
        </pc:cxnChg>
        <pc:cxnChg chg="mod">
          <ac:chgData name="Woolsey, Erik" userId="d1324a2f-68e6-4987-8589-1d13f8661a84" providerId="ADAL" clId="{EE72A259-B3DB-5B2D-92D2-D55CB011F153}" dt="2026-04-30T16:02:55.961" v="2799" actId="962"/>
          <ac:cxnSpMkLst>
            <pc:docMk/>
            <pc:sldMk cId="866117720" sldId="431"/>
            <ac:cxnSpMk id="17" creationId="{05EBBA36-087B-308B-5179-ACF7EC48BD35}"/>
          </ac:cxnSpMkLst>
        </pc:cxnChg>
        <pc:cxnChg chg="mod">
          <ac:chgData name="Woolsey, Erik" userId="d1324a2f-68e6-4987-8589-1d13f8661a84" providerId="ADAL" clId="{EE72A259-B3DB-5B2D-92D2-D55CB011F153}" dt="2026-04-30T16:02:55.965" v="2802" actId="962"/>
          <ac:cxnSpMkLst>
            <pc:docMk/>
            <pc:sldMk cId="866117720" sldId="431"/>
            <ac:cxnSpMk id="21" creationId="{D18E0F42-A066-588F-B828-4F3403DB340D}"/>
          </ac:cxnSpMkLst>
        </pc:cxnChg>
        <pc:cxnChg chg="mod">
          <ac:chgData name="Woolsey, Erik" userId="d1324a2f-68e6-4987-8589-1d13f8661a84" providerId="ADAL" clId="{EE72A259-B3DB-5B2D-92D2-D55CB011F153}" dt="2026-04-30T16:02:55.968" v="2804" actId="962"/>
          <ac:cxnSpMkLst>
            <pc:docMk/>
            <pc:sldMk cId="866117720" sldId="431"/>
            <ac:cxnSpMk id="23" creationId="{51ECD988-3AA3-ED28-2F37-99FDBC7AD357}"/>
          </ac:cxnSpMkLst>
        </pc:cxnChg>
        <pc:cxnChg chg="mod">
          <ac:chgData name="Woolsey, Erik" userId="d1324a2f-68e6-4987-8589-1d13f8661a84" providerId="ADAL" clId="{EE72A259-B3DB-5B2D-92D2-D55CB011F153}" dt="2026-04-30T16:02:55.971" v="2806" actId="962"/>
          <ac:cxnSpMkLst>
            <pc:docMk/>
            <pc:sldMk cId="866117720" sldId="431"/>
            <ac:cxnSpMk id="25" creationId="{3BDA89BB-F259-04AC-62D9-EF6003177FEB}"/>
          </ac:cxnSpMkLst>
        </pc:cxnChg>
        <pc:cxnChg chg="mod">
          <ac:chgData name="Woolsey, Erik" userId="d1324a2f-68e6-4987-8589-1d13f8661a84" providerId="ADAL" clId="{EE72A259-B3DB-5B2D-92D2-D55CB011F153}" dt="2026-04-30T16:39:15.303" v="3513" actId="13244"/>
          <ac:cxnSpMkLst>
            <pc:docMk/>
            <pc:sldMk cId="866117720" sldId="431"/>
            <ac:cxnSpMk id="31" creationId="{6EB205B5-1049-727C-F584-44D550CA78A9}"/>
          </ac:cxnSpMkLst>
        </pc:cxnChg>
        <pc:cxnChg chg="mod">
          <ac:chgData name="Woolsey, Erik" userId="d1324a2f-68e6-4987-8589-1d13f8661a84" providerId="ADAL" clId="{EE72A259-B3DB-5B2D-92D2-D55CB011F153}" dt="2026-04-30T16:39:15.303" v="3513" actId="13244"/>
          <ac:cxnSpMkLst>
            <pc:docMk/>
            <pc:sldMk cId="866117720" sldId="431"/>
            <ac:cxnSpMk id="34" creationId="{1DED5577-DB61-B803-D4C7-D8D24D60267D}"/>
          </ac:cxnSpMkLst>
        </pc:cxnChg>
        <pc:cxnChg chg="mod">
          <ac:chgData name="Woolsey, Erik" userId="d1324a2f-68e6-4987-8589-1d13f8661a84" providerId="ADAL" clId="{EE72A259-B3DB-5B2D-92D2-D55CB011F153}" dt="2026-04-30T16:39:15.303" v="3513" actId="13244"/>
          <ac:cxnSpMkLst>
            <pc:docMk/>
            <pc:sldMk cId="866117720" sldId="431"/>
            <ac:cxnSpMk id="36" creationId="{01283E62-6C41-E4D3-026D-F3F1651AABAE}"/>
          </ac:cxnSpMkLst>
        </pc:cxnChg>
        <pc:cxnChg chg="mod">
          <ac:chgData name="Woolsey, Erik" userId="d1324a2f-68e6-4987-8589-1d13f8661a84" providerId="ADAL" clId="{EE72A259-B3DB-5B2D-92D2-D55CB011F153}" dt="2026-04-30T16:39:15.303" v="3513" actId="13244"/>
          <ac:cxnSpMkLst>
            <pc:docMk/>
            <pc:sldMk cId="866117720" sldId="431"/>
            <ac:cxnSpMk id="38" creationId="{D974A32C-8DE7-9D7D-ADC0-5E7DEA7892A9}"/>
          </ac:cxnSpMkLst>
        </pc:cxnChg>
        <pc:cxnChg chg="mod">
          <ac:chgData name="Woolsey, Erik" userId="d1324a2f-68e6-4987-8589-1d13f8661a84" providerId="ADAL" clId="{EE72A259-B3DB-5B2D-92D2-D55CB011F153}" dt="2026-04-30T16:39:15.303" v="3513" actId="13244"/>
          <ac:cxnSpMkLst>
            <pc:docMk/>
            <pc:sldMk cId="866117720" sldId="431"/>
            <ac:cxnSpMk id="42" creationId="{B761AC15-DE42-B3E7-66FD-F00D97A7569F}"/>
          </ac:cxnSpMkLst>
        </pc:cxnChg>
      </pc:sldChg>
      <pc:sldChg chg="modSp mod">
        <pc:chgData name="Woolsey, Erik" userId="d1324a2f-68e6-4987-8589-1d13f8661a84" providerId="ADAL" clId="{EE72A259-B3DB-5B2D-92D2-D55CB011F153}" dt="2026-05-05T15:48:14.673" v="4350" actId="13244"/>
        <pc:sldMkLst>
          <pc:docMk/>
          <pc:sldMk cId="1398817879" sldId="433"/>
        </pc:sldMkLst>
        <pc:spChg chg="ord">
          <ac:chgData name="Woolsey, Erik" userId="d1324a2f-68e6-4987-8589-1d13f8661a84" providerId="ADAL" clId="{EE72A259-B3DB-5B2D-92D2-D55CB011F153}" dt="2026-05-05T15:48:14.673" v="4350" actId="13244"/>
          <ac:spMkLst>
            <pc:docMk/>
            <pc:sldMk cId="1398817879" sldId="433"/>
            <ac:spMk id="3" creationId="{B8171D76-71D8-C575-9438-C5D035300254}"/>
          </ac:spMkLst>
        </pc:spChg>
        <pc:spChg chg="mod">
          <ac:chgData name="Woolsey, Erik" userId="d1324a2f-68e6-4987-8589-1d13f8661a84" providerId="ADAL" clId="{EE72A259-B3DB-5B2D-92D2-D55CB011F153}" dt="2026-04-30T16:02:56.142" v="2851" actId="962"/>
          <ac:spMkLst>
            <pc:docMk/>
            <pc:sldMk cId="1398817879" sldId="433"/>
            <ac:spMk id="6" creationId="{D3F55474-AF04-8C91-EDE8-501E3C3D02C5}"/>
          </ac:spMkLst>
        </pc:spChg>
        <pc:spChg chg="mod">
          <ac:chgData name="Woolsey, Erik" userId="d1324a2f-68e6-4987-8589-1d13f8661a84" providerId="ADAL" clId="{EE72A259-B3DB-5B2D-92D2-D55CB011F153}" dt="2026-04-30T16:02:56.145" v="2853" actId="962"/>
          <ac:spMkLst>
            <pc:docMk/>
            <pc:sldMk cId="1398817879" sldId="433"/>
            <ac:spMk id="14" creationId="{AA26DEF6-2B30-C2C6-B708-887484F03925}"/>
          </ac:spMkLst>
        </pc:spChg>
        <pc:spChg chg="mod">
          <ac:chgData name="Woolsey, Erik" userId="d1324a2f-68e6-4987-8589-1d13f8661a84" providerId="ADAL" clId="{EE72A259-B3DB-5B2D-92D2-D55CB011F153}" dt="2026-04-30T16:02:56.148" v="2855" actId="962"/>
          <ac:spMkLst>
            <pc:docMk/>
            <pc:sldMk cId="1398817879" sldId="433"/>
            <ac:spMk id="16" creationId="{78583388-5CD7-7DF5-6798-7DA125F11DAB}"/>
          </ac:spMkLst>
        </pc:spChg>
        <pc:spChg chg="mod">
          <ac:chgData name="Woolsey, Erik" userId="d1324a2f-68e6-4987-8589-1d13f8661a84" providerId="ADAL" clId="{EE72A259-B3DB-5B2D-92D2-D55CB011F153}" dt="2026-04-30T16:02:56.150" v="2857" actId="962"/>
          <ac:spMkLst>
            <pc:docMk/>
            <pc:sldMk cId="1398817879" sldId="433"/>
            <ac:spMk id="18" creationId="{C94203F3-CAAE-157A-5E9A-675AA6506DB9}"/>
          </ac:spMkLst>
        </pc:spChg>
        <pc:spChg chg="mod">
          <ac:chgData name="Woolsey, Erik" userId="d1324a2f-68e6-4987-8589-1d13f8661a84" providerId="ADAL" clId="{EE72A259-B3DB-5B2D-92D2-D55CB011F153}" dt="2026-04-30T16:02:56.152" v="2858" actId="962"/>
          <ac:spMkLst>
            <pc:docMk/>
            <pc:sldMk cId="1398817879" sldId="433"/>
            <ac:spMk id="20" creationId="{A800EBD5-9504-12B7-4193-C40074CB83D5}"/>
          </ac:spMkLst>
        </pc:spChg>
        <pc:spChg chg="mod">
          <ac:chgData name="Woolsey, Erik" userId="d1324a2f-68e6-4987-8589-1d13f8661a84" providerId="ADAL" clId="{EE72A259-B3DB-5B2D-92D2-D55CB011F153}" dt="2026-04-30T16:02:56.154" v="2860" actId="962"/>
          <ac:spMkLst>
            <pc:docMk/>
            <pc:sldMk cId="1398817879" sldId="433"/>
            <ac:spMk id="22" creationId="{E63D024C-AFD2-D519-1437-2A7516D66CC5}"/>
          </ac:spMkLst>
        </pc:spChg>
        <pc:spChg chg="mod">
          <ac:chgData name="Woolsey, Erik" userId="d1324a2f-68e6-4987-8589-1d13f8661a84" providerId="ADAL" clId="{EE72A259-B3DB-5B2D-92D2-D55CB011F153}" dt="2026-04-30T16:02:56.157" v="2862" actId="962"/>
          <ac:spMkLst>
            <pc:docMk/>
            <pc:sldMk cId="1398817879" sldId="433"/>
            <ac:spMk id="24" creationId="{F4572B9B-E492-5E37-D307-F93E2D80A760}"/>
          </ac:spMkLst>
        </pc:spChg>
        <pc:spChg chg="mod">
          <ac:chgData name="Woolsey, Erik" userId="d1324a2f-68e6-4987-8589-1d13f8661a84" providerId="ADAL" clId="{EE72A259-B3DB-5B2D-92D2-D55CB011F153}" dt="2026-04-30T16:02:56.159" v="2864" actId="962"/>
          <ac:spMkLst>
            <pc:docMk/>
            <pc:sldMk cId="1398817879" sldId="433"/>
            <ac:spMk id="26" creationId="{B935E934-5C1A-4B9A-BE5A-47A24B5EC8D2}"/>
          </ac:spMkLst>
        </pc:spChg>
        <pc:cxnChg chg="mod">
          <ac:chgData name="Woolsey, Erik" userId="d1324a2f-68e6-4987-8589-1d13f8661a84" providerId="ADAL" clId="{EE72A259-B3DB-5B2D-92D2-D55CB011F153}" dt="2026-04-30T16:02:56.144" v="2852" actId="962"/>
          <ac:cxnSpMkLst>
            <pc:docMk/>
            <pc:sldMk cId="1398817879" sldId="433"/>
            <ac:cxnSpMk id="8" creationId="{2FB57275-06BC-70C0-E1F9-8617070AC20C}"/>
          </ac:cxnSpMkLst>
        </pc:cxnChg>
        <pc:cxnChg chg="mod">
          <ac:chgData name="Woolsey, Erik" userId="d1324a2f-68e6-4987-8589-1d13f8661a84" providerId="ADAL" clId="{EE72A259-B3DB-5B2D-92D2-D55CB011F153}" dt="2026-04-30T16:02:56.146" v="2854" actId="962"/>
          <ac:cxnSpMkLst>
            <pc:docMk/>
            <pc:sldMk cId="1398817879" sldId="433"/>
            <ac:cxnSpMk id="15" creationId="{38EDD44C-C0D5-178E-B765-FBF2B400D34B}"/>
          </ac:cxnSpMkLst>
        </pc:cxnChg>
        <pc:cxnChg chg="mod">
          <ac:chgData name="Woolsey, Erik" userId="d1324a2f-68e6-4987-8589-1d13f8661a84" providerId="ADAL" clId="{EE72A259-B3DB-5B2D-92D2-D55CB011F153}" dt="2026-04-30T16:02:56.149" v="2856" actId="962"/>
          <ac:cxnSpMkLst>
            <pc:docMk/>
            <pc:sldMk cId="1398817879" sldId="433"/>
            <ac:cxnSpMk id="17" creationId="{6DDF5A96-AD65-763C-E0F7-6B85737E188D}"/>
          </ac:cxnSpMkLst>
        </pc:cxnChg>
        <pc:cxnChg chg="mod">
          <ac:chgData name="Woolsey, Erik" userId="d1324a2f-68e6-4987-8589-1d13f8661a84" providerId="ADAL" clId="{EE72A259-B3DB-5B2D-92D2-D55CB011F153}" dt="2026-04-30T16:02:56.153" v="2859" actId="962"/>
          <ac:cxnSpMkLst>
            <pc:docMk/>
            <pc:sldMk cId="1398817879" sldId="433"/>
            <ac:cxnSpMk id="21" creationId="{BF844F13-D7C6-8851-370E-5005666264C7}"/>
          </ac:cxnSpMkLst>
        </pc:cxnChg>
        <pc:cxnChg chg="mod">
          <ac:chgData name="Woolsey, Erik" userId="d1324a2f-68e6-4987-8589-1d13f8661a84" providerId="ADAL" clId="{EE72A259-B3DB-5B2D-92D2-D55CB011F153}" dt="2026-04-30T16:02:56.155" v="2861" actId="962"/>
          <ac:cxnSpMkLst>
            <pc:docMk/>
            <pc:sldMk cId="1398817879" sldId="433"/>
            <ac:cxnSpMk id="23" creationId="{18B02020-9F7D-4BA9-05C4-A8BAEF48A6A1}"/>
          </ac:cxnSpMkLst>
        </pc:cxnChg>
        <pc:cxnChg chg="mod">
          <ac:chgData name="Woolsey, Erik" userId="d1324a2f-68e6-4987-8589-1d13f8661a84" providerId="ADAL" clId="{EE72A259-B3DB-5B2D-92D2-D55CB011F153}" dt="2026-04-30T16:02:56.158" v="2863" actId="962"/>
          <ac:cxnSpMkLst>
            <pc:docMk/>
            <pc:sldMk cId="1398817879" sldId="433"/>
            <ac:cxnSpMk id="25" creationId="{69CAB594-8761-AA62-3313-939F7888C312}"/>
          </ac:cxnSpMkLst>
        </pc:cxnChg>
        <pc:cxnChg chg="mod">
          <ac:chgData name="Woolsey, Erik" userId="d1324a2f-68e6-4987-8589-1d13f8661a84" providerId="ADAL" clId="{EE72A259-B3DB-5B2D-92D2-D55CB011F153}" dt="2026-04-30T16:02:56.160" v="2865" actId="962"/>
          <ac:cxnSpMkLst>
            <pc:docMk/>
            <pc:sldMk cId="1398817879" sldId="433"/>
            <ac:cxnSpMk id="31" creationId="{326A1891-9846-C86E-D0A0-6D3C2A0A91E6}"/>
          </ac:cxnSpMkLst>
        </pc:cxnChg>
        <pc:cxnChg chg="mod">
          <ac:chgData name="Woolsey, Erik" userId="d1324a2f-68e6-4987-8589-1d13f8661a84" providerId="ADAL" clId="{EE72A259-B3DB-5B2D-92D2-D55CB011F153}" dt="2026-04-30T16:02:56.162" v="2866" actId="962"/>
          <ac:cxnSpMkLst>
            <pc:docMk/>
            <pc:sldMk cId="1398817879" sldId="433"/>
            <ac:cxnSpMk id="34" creationId="{285A47C5-35E6-275A-2BD8-9F30A310B355}"/>
          </ac:cxnSpMkLst>
        </pc:cxnChg>
        <pc:cxnChg chg="mod">
          <ac:chgData name="Woolsey, Erik" userId="d1324a2f-68e6-4987-8589-1d13f8661a84" providerId="ADAL" clId="{EE72A259-B3DB-5B2D-92D2-D55CB011F153}" dt="2026-04-30T16:02:56.163" v="2867" actId="962"/>
          <ac:cxnSpMkLst>
            <pc:docMk/>
            <pc:sldMk cId="1398817879" sldId="433"/>
            <ac:cxnSpMk id="36" creationId="{3ABC1117-E709-AA0B-2520-8ED883648628}"/>
          </ac:cxnSpMkLst>
        </pc:cxnChg>
        <pc:cxnChg chg="mod">
          <ac:chgData name="Woolsey, Erik" userId="d1324a2f-68e6-4987-8589-1d13f8661a84" providerId="ADAL" clId="{EE72A259-B3DB-5B2D-92D2-D55CB011F153}" dt="2026-04-30T16:02:56.164" v="2868" actId="962"/>
          <ac:cxnSpMkLst>
            <pc:docMk/>
            <pc:sldMk cId="1398817879" sldId="433"/>
            <ac:cxnSpMk id="38" creationId="{02F7CD4F-3696-90E4-7E2D-F3A03E6B82F5}"/>
          </ac:cxnSpMkLst>
        </pc:cxnChg>
        <pc:cxnChg chg="mod">
          <ac:chgData name="Woolsey, Erik" userId="d1324a2f-68e6-4987-8589-1d13f8661a84" providerId="ADAL" clId="{EE72A259-B3DB-5B2D-92D2-D55CB011F153}" dt="2026-04-30T16:02:56.166" v="2869" actId="962"/>
          <ac:cxnSpMkLst>
            <pc:docMk/>
            <pc:sldMk cId="1398817879" sldId="433"/>
            <ac:cxnSpMk id="42" creationId="{B1907773-B2B7-039E-2BF1-09EABF012E5A}"/>
          </ac:cxnSpMkLst>
        </pc:cxnChg>
      </pc:sldChg>
      <pc:sldChg chg="modSp mod">
        <pc:chgData name="Woolsey, Erik" userId="d1324a2f-68e6-4987-8589-1d13f8661a84" providerId="ADAL" clId="{EE72A259-B3DB-5B2D-92D2-D55CB011F153}" dt="2026-05-05T15:49:10.026" v="4358" actId="13244"/>
        <pc:sldMkLst>
          <pc:docMk/>
          <pc:sldMk cId="3657669630" sldId="435"/>
        </pc:sldMkLst>
        <pc:spChg chg="ord">
          <ac:chgData name="Woolsey, Erik" userId="d1324a2f-68e6-4987-8589-1d13f8661a84" providerId="ADAL" clId="{EE72A259-B3DB-5B2D-92D2-D55CB011F153}" dt="2026-05-05T15:49:10.026" v="4358" actId="13244"/>
          <ac:spMkLst>
            <pc:docMk/>
            <pc:sldMk cId="3657669630" sldId="435"/>
            <ac:spMk id="3" creationId="{3101872D-A4E0-DC33-5971-ACDD143A7D2F}"/>
          </ac:spMkLst>
        </pc:spChg>
        <pc:graphicFrameChg chg="mod">
          <ac:chgData name="Woolsey, Erik" userId="d1324a2f-68e6-4987-8589-1d13f8661a84" providerId="ADAL" clId="{EE72A259-B3DB-5B2D-92D2-D55CB011F153}" dt="2026-04-30T16:14:26.541" v="3035" actId="962"/>
          <ac:graphicFrameMkLst>
            <pc:docMk/>
            <pc:sldMk cId="3657669630" sldId="435"/>
            <ac:graphicFrameMk id="6" creationId="{629EF802-43A6-76FD-9DAB-E1D072F9428B}"/>
          </ac:graphicFrameMkLst>
        </pc:graphicFrameChg>
      </pc:sldChg>
      <pc:sldChg chg="modSp mod">
        <pc:chgData name="Woolsey, Erik" userId="d1324a2f-68e6-4987-8589-1d13f8661a84" providerId="ADAL" clId="{EE72A259-B3DB-5B2D-92D2-D55CB011F153}" dt="2026-05-05T15:49:17.926" v="4360" actId="962"/>
        <pc:sldMkLst>
          <pc:docMk/>
          <pc:sldMk cId="2692522028" sldId="436"/>
        </pc:sldMkLst>
        <pc:spChg chg="ord">
          <ac:chgData name="Woolsey, Erik" userId="d1324a2f-68e6-4987-8589-1d13f8661a84" providerId="ADAL" clId="{EE72A259-B3DB-5B2D-92D2-D55CB011F153}" dt="2026-05-05T15:49:15.392" v="4359" actId="13244"/>
          <ac:spMkLst>
            <pc:docMk/>
            <pc:sldMk cId="2692522028" sldId="436"/>
            <ac:spMk id="3" creationId="{D4ED9E41-4BF0-A76F-31A2-333CC7281B4F}"/>
          </ac:spMkLst>
        </pc:spChg>
        <pc:graphicFrameChg chg="mod modGraphic">
          <ac:chgData name="Woolsey, Erik" userId="d1324a2f-68e6-4987-8589-1d13f8661a84" providerId="ADAL" clId="{EE72A259-B3DB-5B2D-92D2-D55CB011F153}" dt="2026-05-05T15:49:17.926" v="4360" actId="962"/>
          <ac:graphicFrameMkLst>
            <pc:docMk/>
            <pc:sldMk cId="2692522028" sldId="436"/>
            <ac:graphicFrameMk id="5" creationId="{C30E7635-722A-316B-590C-F78BE3C86944}"/>
          </ac:graphicFrameMkLst>
        </pc:graphicFrameChg>
      </pc:sldChg>
      <pc:sldChg chg="addSp delSp modSp add del mod setBg">
        <pc:chgData name="Woolsey, Erik" userId="d1324a2f-68e6-4987-8589-1d13f8661a84" providerId="ADAL" clId="{EE72A259-B3DB-5B2D-92D2-D55CB011F153}" dt="2026-05-05T15:44:49.236" v="4325" actId="13244"/>
        <pc:sldMkLst>
          <pc:docMk/>
          <pc:sldMk cId="3576699363" sldId="437"/>
        </pc:sldMkLst>
        <pc:spChg chg="mod">
          <ac:chgData name="Woolsey, Erik" userId="d1324a2f-68e6-4987-8589-1d13f8661a84" providerId="ADAL" clId="{EE72A259-B3DB-5B2D-92D2-D55CB011F153}" dt="2026-05-01T14:57:37.981" v="3600" actId="962"/>
          <ac:spMkLst>
            <pc:docMk/>
            <pc:sldMk cId="3576699363" sldId="437"/>
            <ac:spMk id="2" creationId="{5E47BE68-DCB2-6782-8515-4239FB56C94D}"/>
          </ac:spMkLst>
        </pc:spChg>
        <pc:spChg chg="mod">
          <ac:chgData name="Woolsey, Erik" userId="d1324a2f-68e6-4987-8589-1d13f8661a84" providerId="ADAL" clId="{EE72A259-B3DB-5B2D-92D2-D55CB011F153}" dt="2026-05-03T23:39:02.481" v="3790" actId="170"/>
          <ac:spMkLst>
            <pc:docMk/>
            <pc:sldMk cId="3576699363" sldId="437"/>
            <ac:spMk id="4" creationId="{F7A59EAC-6578-03E4-F81B-E1AC350FAF80}"/>
          </ac:spMkLst>
        </pc:spChg>
        <pc:spChg chg="mod">
          <ac:chgData name="Woolsey, Erik" userId="d1324a2f-68e6-4987-8589-1d13f8661a84" providerId="ADAL" clId="{EE72A259-B3DB-5B2D-92D2-D55CB011F153}" dt="2026-05-01T14:57:35.937" v="3589" actId="962"/>
          <ac:spMkLst>
            <pc:docMk/>
            <pc:sldMk cId="3576699363" sldId="437"/>
            <ac:spMk id="5" creationId="{EC37BA89-01E2-0F88-EAC2-B2728C8B4BED}"/>
          </ac:spMkLst>
        </pc:spChg>
        <pc:spChg chg="mod">
          <ac:chgData name="Woolsey, Erik" userId="d1324a2f-68e6-4987-8589-1d13f8661a84" providerId="ADAL" clId="{EE72A259-B3DB-5B2D-92D2-D55CB011F153}" dt="2026-05-03T23:39:02.481" v="3790" actId="170"/>
          <ac:spMkLst>
            <pc:docMk/>
            <pc:sldMk cId="3576699363" sldId="437"/>
            <ac:spMk id="7" creationId="{5A761463-EFA5-2F92-9D52-A0A0CDA754AD}"/>
          </ac:spMkLst>
        </pc:spChg>
        <pc:spChg chg="mod">
          <ac:chgData name="Woolsey, Erik" userId="d1324a2f-68e6-4987-8589-1d13f8661a84" providerId="ADAL" clId="{EE72A259-B3DB-5B2D-92D2-D55CB011F153}" dt="2026-05-03T23:39:02.481" v="3790" actId="170"/>
          <ac:spMkLst>
            <pc:docMk/>
            <pc:sldMk cId="3576699363" sldId="437"/>
            <ac:spMk id="8" creationId="{0168F02E-3C0C-1311-C657-998ECC025E2A}"/>
          </ac:spMkLst>
        </pc:spChg>
        <pc:spChg chg="mod">
          <ac:chgData name="Woolsey, Erik" userId="d1324a2f-68e6-4987-8589-1d13f8661a84" providerId="ADAL" clId="{EE72A259-B3DB-5B2D-92D2-D55CB011F153}" dt="2026-05-03T23:39:02.481" v="3790" actId="170"/>
          <ac:spMkLst>
            <pc:docMk/>
            <pc:sldMk cId="3576699363" sldId="437"/>
            <ac:spMk id="9" creationId="{18D30E3D-B751-6852-55CD-AA8A119540BE}"/>
          </ac:spMkLst>
        </pc:spChg>
        <pc:spChg chg="mod">
          <ac:chgData name="Woolsey, Erik" userId="d1324a2f-68e6-4987-8589-1d13f8661a84" providerId="ADAL" clId="{EE72A259-B3DB-5B2D-92D2-D55CB011F153}" dt="2026-05-03T23:39:02.481" v="3790" actId="170"/>
          <ac:spMkLst>
            <pc:docMk/>
            <pc:sldMk cId="3576699363" sldId="437"/>
            <ac:spMk id="10" creationId="{8E03C32E-4FE1-3BD1-3446-10A59B982A27}"/>
          </ac:spMkLst>
        </pc:spChg>
        <pc:spChg chg="mod">
          <ac:chgData name="Woolsey, Erik" userId="d1324a2f-68e6-4987-8589-1d13f8661a84" providerId="ADAL" clId="{EE72A259-B3DB-5B2D-92D2-D55CB011F153}" dt="2026-05-01T14:57:33.410" v="3577" actId="962"/>
          <ac:spMkLst>
            <pc:docMk/>
            <pc:sldMk cId="3576699363" sldId="437"/>
            <ac:spMk id="11" creationId="{EB22D3A3-EBB4-3846-7DC6-BDC68762D59B}"/>
          </ac:spMkLst>
        </pc:spChg>
        <pc:spChg chg="mod">
          <ac:chgData name="Woolsey, Erik" userId="d1324a2f-68e6-4987-8589-1d13f8661a84" providerId="ADAL" clId="{EE72A259-B3DB-5B2D-92D2-D55CB011F153}" dt="2026-05-03T23:39:02.481" v="3790" actId="170"/>
          <ac:spMkLst>
            <pc:docMk/>
            <pc:sldMk cId="3576699363" sldId="437"/>
            <ac:spMk id="12" creationId="{CEDFFF09-86F7-5D27-CECD-FAAD32B2EDB5}"/>
          </ac:spMkLst>
        </pc:spChg>
        <pc:spChg chg="mod">
          <ac:chgData name="Woolsey, Erik" userId="d1324a2f-68e6-4987-8589-1d13f8661a84" providerId="ADAL" clId="{EE72A259-B3DB-5B2D-92D2-D55CB011F153}" dt="2026-04-28T17:47:07.889" v="2729" actId="34135"/>
          <ac:spMkLst>
            <pc:docMk/>
            <pc:sldMk cId="3576699363" sldId="437"/>
            <ac:spMk id="14" creationId="{B891C485-ABBA-F5F0-4B75-AB6620806C42}"/>
          </ac:spMkLst>
        </pc:spChg>
        <pc:spChg chg="mod">
          <ac:chgData name="Woolsey, Erik" userId="d1324a2f-68e6-4987-8589-1d13f8661a84" providerId="ADAL" clId="{EE72A259-B3DB-5B2D-92D2-D55CB011F153}" dt="2026-05-03T23:39:02.481" v="3790" actId="170"/>
          <ac:spMkLst>
            <pc:docMk/>
            <pc:sldMk cId="3576699363" sldId="437"/>
            <ac:spMk id="15" creationId="{2B23FA32-9F84-615C-B647-A04A068240BA}"/>
          </ac:spMkLst>
        </pc:spChg>
        <pc:spChg chg="mod">
          <ac:chgData name="Woolsey, Erik" userId="d1324a2f-68e6-4987-8589-1d13f8661a84" providerId="ADAL" clId="{EE72A259-B3DB-5B2D-92D2-D55CB011F153}" dt="2026-04-28T17:47:07.889" v="2729" actId="34135"/>
          <ac:spMkLst>
            <pc:docMk/>
            <pc:sldMk cId="3576699363" sldId="437"/>
            <ac:spMk id="16" creationId="{F346C963-6D0E-C137-F510-5F6387C8BD80}"/>
          </ac:spMkLst>
        </pc:spChg>
        <pc:spChg chg="mod">
          <ac:chgData name="Woolsey, Erik" userId="d1324a2f-68e6-4987-8589-1d13f8661a84" providerId="ADAL" clId="{EE72A259-B3DB-5B2D-92D2-D55CB011F153}" dt="2026-04-28T17:47:07.889" v="2729" actId="34135"/>
          <ac:spMkLst>
            <pc:docMk/>
            <pc:sldMk cId="3576699363" sldId="437"/>
            <ac:spMk id="17" creationId="{91C6E7C8-E7D6-F2C4-28A3-4CC20ABA6063}"/>
          </ac:spMkLst>
        </pc:spChg>
        <pc:spChg chg="mod">
          <ac:chgData name="Woolsey, Erik" userId="d1324a2f-68e6-4987-8589-1d13f8661a84" providerId="ADAL" clId="{EE72A259-B3DB-5B2D-92D2-D55CB011F153}" dt="2026-04-28T17:47:07.889" v="2729" actId="34135"/>
          <ac:spMkLst>
            <pc:docMk/>
            <pc:sldMk cId="3576699363" sldId="437"/>
            <ac:spMk id="18" creationId="{BF080291-E840-0077-FC1F-C4BA42A400AD}"/>
          </ac:spMkLst>
        </pc:spChg>
        <pc:spChg chg="mod">
          <ac:chgData name="Woolsey, Erik" userId="d1324a2f-68e6-4987-8589-1d13f8661a84" providerId="ADAL" clId="{EE72A259-B3DB-5B2D-92D2-D55CB011F153}" dt="2026-04-28T17:47:07.889" v="2729" actId="34135"/>
          <ac:spMkLst>
            <pc:docMk/>
            <pc:sldMk cId="3576699363" sldId="437"/>
            <ac:spMk id="19" creationId="{B55F2DEB-893E-08AF-0F6D-02BF2BE48817}"/>
          </ac:spMkLst>
        </pc:spChg>
        <pc:spChg chg="mod">
          <ac:chgData name="Woolsey, Erik" userId="d1324a2f-68e6-4987-8589-1d13f8661a84" providerId="ADAL" clId="{EE72A259-B3DB-5B2D-92D2-D55CB011F153}" dt="2026-04-28T17:47:07.889" v="2729" actId="34135"/>
          <ac:spMkLst>
            <pc:docMk/>
            <pc:sldMk cId="3576699363" sldId="437"/>
            <ac:spMk id="20" creationId="{91965541-63AE-F1B4-A0CC-156DB64D6333}"/>
          </ac:spMkLst>
        </pc:spChg>
        <pc:spChg chg="mod">
          <ac:chgData name="Woolsey, Erik" userId="d1324a2f-68e6-4987-8589-1d13f8661a84" providerId="ADAL" clId="{EE72A259-B3DB-5B2D-92D2-D55CB011F153}" dt="2026-04-28T17:47:07.889" v="2729" actId="34135"/>
          <ac:spMkLst>
            <pc:docMk/>
            <pc:sldMk cId="3576699363" sldId="437"/>
            <ac:spMk id="21" creationId="{16486F84-8D66-89FD-D770-5620AB335B2D}"/>
          </ac:spMkLst>
        </pc:spChg>
        <pc:spChg chg="mod">
          <ac:chgData name="Woolsey, Erik" userId="d1324a2f-68e6-4987-8589-1d13f8661a84" providerId="ADAL" clId="{EE72A259-B3DB-5B2D-92D2-D55CB011F153}" dt="2026-04-28T17:47:07.889" v="2729" actId="34135"/>
          <ac:spMkLst>
            <pc:docMk/>
            <pc:sldMk cId="3576699363" sldId="437"/>
            <ac:spMk id="22" creationId="{A72145CE-E875-C230-E46B-BA6EB32F6E07}"/>
          </ac:spMkLst>
        </pc:spChg>
        <pc:spChg chg="mod">
          <ac:chgData name="Woolsey, Erik" userId="d1324a2f-68e6-4987-8589-1d13f8661a84" providerId="ADAL" clId="{EE72A259-B3DB-5B2D-92D2-D55CB011F153}" dt="2026-04-28T17:47:07.889" v="2729" actId="34135"/>
          <ac:spMkLst>
            <pc:docMk/>
            <pc:sldMk cId="3576699363" sldId="437"/>
            <ac:spMk id="23" creationId="{055E8408-87B7-421A-F558-D40CF114638F}"/>
          </ac:spMkLst>
        </pc:spChg>
        <pc:spChg chg="mod">
          <ac:chgData name="Woolsey, Erik" userId="d1324a2f-68e6-4987-8589-1d13f8661a84" providerId="ADAL" clId="{EE72A259-B3DB-5B2D-92D2-D55CB011F153}" dt="2026-04-28T17:47:07.889" v="2729" actId="34135"/>
          <ac:spMkLst>
            <pc:docMk/>
            <pc:sldMk cId="3576699363" sldId="437"/>
            <ac:spMk id="24" creationId="{66629B2B-E3CC-43A3-B927-D00C46BAD241}"/>
          </ac:spMkLst>
        </pc:spChg>
        <pc:spChg chg="mod">
          <ac:chgData name="Woolsey, Erik" userId="d1324a2f-68e6-4987-8589-1d13f8661a84" providerId="ADAL" clId="{EE72A259-B3DB-5B2D-92D2-D55CB011F153}" dt="2026-05-03T23:39:02.481" v="3790" actId="170"/>
          <ac:spMkLst>
            <pc:docMk/>
            <pc:sldMk cId="3576699363" sldId="437"/>
            <ac:spMk id="26" creationId="{1600FD91-FED7-109D-08F6-811350786888}"/>
          </ac:spMkLst>
        </pc:spChg>
        <pc:spChg chg="add mod ord">
          <ac:chgData name="Woolsey, Erik" userId="d1324a2f-68e6-4987-8589-1d13f8661a84" providerId="ADAL" clId="{EE72A259-B3DB-5B2D-92D2-D55CB011F153}" dt="2026-05-05T15:44:49.236" v="4325" actId="13244"/>
          <ac:spMkLst>
            <pc:docMk/>
            <pc:sldMk cId="3576699363" sldId="437"/>
            <ac:spMk id="27" creationId="{444DA3DD-2422-14E1-44EA-FC2A4FED7A77}"/>
          </ac:spMkLst>
        </pc:spChg>
        <pc:spChg chg="mod">
          <ac:chgData name="Woolsey, Erik" userId="d1324a2f-68e6-4987-8589-1d13f8661a84" providerId="ADAL" clId="{EE72A259-B3DB-5B2D-92D2-D55CB011F153}" dt="2026-05-01T14:57:49.787" v="3625" actId="962"/>
          <ac:spMkLst>
            <pc:docMk/>
            <pc:sldMk cId="3576699363" sldId="437"/>
            <ac:spMk id="81" creationId="{8F89F3F3-7201-9D42-5F8E-EDA50681E7A6}"/>
          </ac:spMkLst>
        </pc:spChg>
        <pc:grpChg chg="mod">
          <ac:chgData name="Woolsey, Erik" userId="d1324a2f-68e6-4987-8589-1d13f8661a84" providerId="ADAL" clId="{EE72A259-B3DB-5B2D-92D2-D55CB011F153}" dt="2026-05-05T15:44:30.851" v="4324" actId="962"/>
          <ac:grpSpMkLst>
            <pc:docMk/>
            <pc:sldMk cId="3576699363" sldId="437"/>
            <ac:grpSpMk id="25" creationId="{94E5785A-3B83-9E33-B9F4-9E2AED88D8A0}"/>
          </ac:grpSpMkLst>
        </pc:grpChg>
        <pc:graphicFrameChg chg="add mod modGraphic">
          <ac:chgData name="Woolsey, Erik" userId="d1324a2f-68e6-4987-8589-1d13f8661a84" providerId="ADAL" clId="{EE72A259-B3DB-5B2D-92D2-D55CB011F153}" dt="2026-05-03T23:39:02.481" v="3790" actId="170"/>
          <ac:graphicFrameMkLst>
            <pc:docMk/>
            <pc:sldMk cId="3576699363" sldId="437"/>
            <ac:graphicFrameMk id="28" creationId="{B9CB9808-8257-21F6-882F-188CF1E41A0C}"/>
          </ac:graphicFrameMkLst>
        </pc:graphicFrameChg>
        <pc:graphicFrameChg chg="add mod modGraphic">
          <ac:chgData name="Woolsey, Erik" userId="d1324a2f-68e6-4987-8589-1d13f8661a84" providerId="ADAL" clId="{EE72A259-B3DB-5B2D-92D2-D55CB011F153}" dt="2026-05-01T14:57:40.678" v="3608" actId="962"/>
          <ac:graphicFrameMkLst>
            <pc:docMk/>
            <pc:sldMk cId="3576699363" sldId="437"/>
            <ac:graphicFrameMk id="30" creationId="{29389EB0-2CA5-D571-0967-025A112C82F5}"/>
          </ac:graphicFrameMkLst>
        </pc:graphicFrameChg>
        <pc:graphicFrameChg chg="add mod modGraphic">
          <ac:chgData name="Woolsey, Erik" userId="d1324a2f-68e6-4987-8589-1d13f8661a84" providerId="ADAL" clId="{EE72A259-B3DB-5B2D-92D2-D55CB011F153}" dt="2026-05-01T14:57:41.023" v="3609" actId="962"/>
          <ac:graphicFrameMkLst>
            <pc:docMk/>
            <pc:sldMk cId="3576699363" sldId="437"/>
            <ac:graphicFrameMk id="32" creationId="{768E702C-2A0B-3F71-DEFB-D0DB1FFDA48A}"/>
          </ac:graphicFrameMkLst>
        </pc:graphicFrameChg>
        <pc:graphicFrameChg chg="add mod modGraphic">
          <ac:chgData name="Woolsey, Erik" userId="d1324a2f-68e6-4987-8589-1d13f8661a84" providerId="ADAL" clId="{EE72A259-B3DB-5B2D-92D2-D55CB011F153}" dt="2026-05-01T14:57:41.328" v="3610" actId="962"/>
          <ac:graphicFrameMkLst>
            <pc:docMk/>
            <pc:sldMk cId="3576699363" sldId="437"/>
            <ac:graphicFrameMk id="34" creationId="{DAB08187-030C-DBF0-17BB-A0B21A01C4A6}"/>
          </ac:graphicFrameMkLst>
        </pc:graphicFrameChg>
        <pc:graphicFrameChg chg="add mod modGraphic">
          <ac:chgData name="Woolsey, Erik" userId="d1324a2f-68e6-4987-8589-1d13f8661a84" providerId="ADAL" clId="{EE72A259-B3DB-5B2D-92D2-D55CB011F153}" dt="2026-05-03T23:37:21.856" v="3780" actId="1036"/>
          <ac:graphicFrameMkLst>
            <pc:docMk/>
            <pc:sldMk cId="3576699363" sldId="437"/>
            <ac:graphicFrameMk id="36" creationId="{1AEECD05-63C2-1255-E3DB-A8BDC9BC82BF}"/>
          </ac:graphicFrameMkLst>
        </pc:graphicFrameChg>
        <pc:graphicFrameChg chg="add mod modGraphic">
          <ac:chgData name="Woolsey, Erik" userId="d1324a2f-68e6-4987-8589-1d13f8661a84" providerId="ADAL" clId="{EE72A259-B3DB-5B2D-92D2-D55CB011F153}" dt="2026-05-03T23:38:30.142" v="3787" actId="27116"/>
          <ac:graphicFrameMkLst>
            <pc:docMk/>
            <pc:sldMk cId="3576699363" sldId="437"/>
            <ac:graphicFrameMk id="38" creationId="{598F5E7B-F08F-03BE-EEB3-DA1FF373CAE9}"/>
          </ac:graphicFrameMkLst>
        </pc:graphicFrameChg>
        <pc:graphicFrameChg chg="add mod modGraphic">
          <ac:chgData name="Woolsey, Erik" userId="d1324a2f-68e6-4987-8589-1d13f8661a84" providerId="ADAL" clId="{EE72A259-B3DB-5B2D-92D2-D55CB011F153}" dt="2026-05-03T23:39:02.481" v="3790" actId="170"/>
          <ac:graphicFrameMkLst>
            <pc:docMk/>
            <pc:sldMk cId="3576699363" sldId="437"/>
            <ac:graphicFrameMk id="44" creationId="{EB2930CE-63AA-36D9-F749-8B5993626735}"/>
          </ac:graphicFrameMkLst>
        </pc:graphicFrameChg>
        <pc:graphicFrameChg chg="mod modGraphic">
          <ac:chgData name="Woolsey, Erik" userId="d1324a2f-68e6-4987-8589-1d13f8661a84" providerId="ADAL" clId="{EE72A259-B3DB-5B2D-92D2-D55CB011F153}" dt="2026-05-03T23:37:02.565" v="3778" actId="27297"/>
          <ac:graphicFrameMkLst>
            <pc:docMk/>
            <pc:sldMk cId="3576699363" sldId="437"/>
            <ac:graphicFrameMk id="46" creationId="{BD3AE950-CBFE-3556-F61D-3C4AB0DFA107}"/>
          </ac:graphicFrameMkLst>
        </pc:graphicFrameChg>
        <pc:graphicFrameChg chg="add mod modGraphic">
          <ac:chgData name="Woolsey, Erik" userId="d1324a2f-68e6-4987-8589-1d13f8661a84" providerId="ADAL" clId="{EE72A259-B3DB-5B2D-92D2-D55CB011F153}" dt="2026-05-01T14:57:43.980" v="3620" actId="962"/>
          <ac:graphicFrameMkLst>
            <pc:docMk/>
            <pc:sldMk cId="3576699363" sldId="437"/>
            <ac:graphicFrameMk id="48" creationId="{5E16F063-A914-E432-F5CE-951E3EBA9A7D}"/>
          </ac:graphicFrameMkLst>
        </pc:graphicFrameChg>
        <pc:graphicFrameChg chg="add mod modGraphic">
          <ac:chgData name="Woolsey, Erik" userId="d1324a2f-68e6-4987-8589-1d13f8661a84" providerId="ADAL" clId="{EE72A259-B3DB-5B2D-92D2-D55CB011F153}" dt="2026-05-01T14:57:47.833" v="3624" actId="962"/>
          <ac:graphicFrameMkLst>
            <pc:docMk/>
            <pc:sldMk cId="3576699363" sldId="437"/>
            <ac:graphicFrameMk id="55" creationId="{7A15B04F-383E-4E7D-4268-80484118B35C}"/>
          </ac:graphicFrameMkLst>
        </pc:graphicFrameChg>
        <pc:graphicFrameChg chg="add mod modGraphic">
          <ac:chgData name="Woolsey, Erik" userId="d1324a2f-68e6-4987-8589-1d13f8661a84" providerId="ADAL" clId="{EE72A259-B3DB-5B2D-92D2-D55CB011F153}" dt="2026-05-01T14:57:50.724" v="3626" actId="962"/>
          <ac:graphicFrameMkLst>
            <pc:docMk/>
            <pc:sldMk cId="3576699363" sldId="437"/>
            <ac:graphicFrameMk id="57" creationId="{DB904DBE-EEFF-11C3-0819-65BC401C9B3D}"/>
          </ac:graphicFrameMkLst>
        </pc:graphicFrameChg>
        <pc:graphicFrameChg chg="mod">
          <ac:chgData name="Woolsey, Erik" userId="d1324a2f-68e6-4987-8589-1d13f8661a84" providerId="ADAL" clId="{EE72A259-B3DB-5B2D-92D2-D55CB011F153}" dt="2026-05-03T23:32:18.707" v="3755" actId="1076"/>
          <ac:graphicFrameMkLst>
            <pc:docMk/>
            <pc:sldMk cId="3576699363" sldId="437"/>
            <ac:graphicFrameMk id="68" creationId="{2B6850E7-4A44-4089-1381-36FF07807157}"/>
          </ac:graphicFrameMkLst>
        </pc:graphicFrameChg>
        <pc:graphicFrameChg chg="mod">
          <ac:chgData name="Woolsey, Erik" userId="d1324a2f-68e6-4987-8589-1d13f8661a84" providerId="ADAL" clId="{EE72A259-B3DB-5B2D-92D2-D55CB011F153}" dt="2026-05-03T23:32:19.644" v="3758" actId="1076"/>
          <ac:graphicFrameMkLst>
            <pc:docMk/>
            <pc:sldMk cId="3576699363" sldId="437"/>
            <ac:graphicFrameMk id="70" creationId="{541951EB-CEB3-B5DC-A919-AD345F84200F}"/>
          </ac:graphicFrameMkLst>
        </pc:graphicFrameChg>
        <pc:graphicFrameChg chg="mod">
          <ac:chgData name="Woolsey, Erik" userId="d1324a2f-68e6-4987-8589-1d13f8661a84" providerId="ADAL" clId="{EE72A259-B3DB-5B2D-92D2-D55CB011F153}" dt="2026-05-03T23:32:20.514" v="3760" actId="1076"/>
          <ac:graphicFrameMkLst>
            <pc:docMk/>
            <pc:sldMk cId="3576699363" sldId="437"/>
            <ac:graphicFrameMk id="72" creationId="{3F0820D7-C843-0AB0-E348-49900B425A51}"/>
          </ac:graphicFrameMkLst>
        </pc:graphicFrameChg>
        <pc:graphicFrameChg chg="mod">
          <ac:chgData name="Woolsey, Erik" userId="d1324a2f-68e6-4987-8589-1d13f8661a84" providerId="ADAL" clId="{EE72A259-B3DB-5B2D-92D2-D55CB011F153}" dt="2026-05-03T23:36:04.500" v="3771" actId="1076"/>
          <ac:graphicFrameMkLst>
            <pc:docMk/>
            <pc:sldMk cId="3576699363" sldId="437"/>
            <ac:graphicFrameMk id="75" creationId="{A83FE082-9854-EEA0-7FD2-35F31D02E89D}"/>
          </ac:graphicFrameMkLst>
        </pc:graphicFrameChg>
        <pc:picChg chg="mod">
          <ac:chgData name="Woolsey, Erik" userId="d1324a2f-68e6-4987-8589-1d13f8661a84" providerId="ADAL" clId="{EE72A259-B3DB-5B2D-92D2-D55CB011F153}" dt="2026-04-28T17:04:24.785" v="2229" actId="167"/>
          <ac:picMkLst>
            <pc:docMk/>
            <pc:sldMk cId="3576699363" sldId="437"/>
            <ac:picMk id="6" creationId="{BF537997-8D4D-B65F-C23B-74A8860CECD8}"/>
          </ac:picMkLst>
        </pc:picChg>
      </pc:sldChg>
      <pc:sldChg chg="addSp delSp modSp add del mod ord setBg modAnim">
        <pc:chgData name="Woolsey, Erik" userId="d1324a2f-68e6-4987-8589-1d13f8661a84" providerId="ADAL" clId="{EE72A259-B3DB-5B2D-92D2-D55CB011F153}" dt="2026-05-05T15:40:56.577" v="4238" actId="962"/>
        <pc:sldMkLst>
          <pc:docMk/>
          <pc:sldMk cId="2635573793" sldId="438"/>
        </pc:sldMkLst>
        <pc:spChg chg="mod topLvl">
          <ac:chgData name="Woolsey, Erik" userId="d1324a2f-68e6-4987-8589-1d13f8661a84" providerId="ADAL" clId="{EE72A259-B3DB-5B2D-92D2-D55CB011F153}" dt="2026-05-01T15:00:35.858" v="3679" actId="165"/>
          <ac:spMkLst>
            <pc:docMk/>
            <pc:sldMk cId="2635573793" sldId="438"/>
            <ac:spMk id="9" creationId="{46A26B04-8197-FFD3-7E43-3CBBA2CB798B}"/>
          </ac:spMkLst>
        </pc:spChg>
        <pc:spChg chg="mod topLvl">
          <ac:chgData name="Woolsey, Erik" userId="d1324a2f-68e6-4987-8589-1d13f8661a84" providerId="ADAL" clId="{EE72A259-B3DB-5B2D-92D2-D55CB011F153}" dt="2026-05-01T15:00:44.895" v="3682" actId="1076"/>
          <ac:spMkLst>
            <pc:docMk/>
            <pc:sldMk cId="2635573793" sldId="438"/>
            <ac:spMk id="13" creationId="{BE04E83E-3F37-0DA1-A663-E8A98DE850AE}"/>
          </ac:spMkLst>
        </pc:spChg>
        <pc:spChg chg="mod topLvl">
          <ac:chgData name="Woolsey, Erik" userId="d1324a2f-68e6-4987-8589-1d13f8661a84" providerId="ADAL" clId="{EE72A259-B3DB-5B2D-92D2-D55CB011F153}" dt="2026-05-01T15:00:35.858" v="3679" actId="165"/>
          <ac:spMkLst>
            <pc:docMk/>
            <pc:sldMk cId="2635573793" sldId="438"/>
            <ac:spMk id="15" creationId="{32C6C859-65F5-202B-C735-0379B378C6DE}"/>
          </ac:spMkLst>
        </pc:spChg>
        <pc:spChg chg="add mod">
          <ac:chgData name="Woolsey, Erik" userId="d1324a2f-68e6-4987-8589-1d13f8661a84" providerId="ADAL" clId="{EE72A259-B3DB-5B2D-92D2-D55CB011F153}" dt="2026-05-01T14:58:07.895" v="3631" actId="962"/>
          <ac:spMkLst>
            <pc:docMk/>
            <pc:sldMk cId="2635573793" sldId="438"/>
            <ac:spMk id="27" creationId="{318128D2-D8EC-50D2-54CA-4076D7CB7CAF}"/>
          </ac:spMkLst>
        </pc:spChg>
        <pc:grpChg chg="add mod">
          <ac:chgData name="Woolsey, Erik" userId="d1324a2f-68e6-4987-8589-1d13f8661a84" providerId="ADAL" clId="{EE72A259-B3DB-5B2D-92D2-D55CB011F153}" dt="2026-05-05T15:40:56.577" v="4238" actId="962"/>
          <ac:grpSpMkLst>
            <pc:docMk/>
            <pc:sldMk cId="2635573793" sldId="438"/>
            <ac:grpSpMk id="2" creationId="{234601A7-FC95-4AAD-B329-A5C4EF295A02}"/>
          </ac:grpSpMkLst>
        </pc:grpChg>
        <pc:picChg chg="mod topLvl">
          <ac:chgData name="Woolsey, Erik" userId="d1324a2f-68e6-4987-8589-1d13f8661a84" providerId="ADAL" clId="{EE72A259-B3DB-5B2D-92D2-D55CB011F153}" dt="2026-05-01T15:00:35.858" v="3679" actId="165"/>
          <ac:picMkLst>
            <pc:docMk/>
            <pc:sldMk cId="2635573793" sldId="438"/>
            <ac:picMk id="23" creationId="{DB7CE4B4-BDA8-6B73-A924-DAFC83909276}"/>
          </ac:picMkLst>
        </pc:picChg>
      </pc:sldChg>
      <pc:sldChg chg="addSp delSp modSp add del mod ord setBg modAnim">
        <pc:chgData name="Woolsey, Erik" userId="d1324a2f-68e6-4987-8589-1d13f8661a84" providerId="ADAL" clId="{EE72A259-B3DB-5B2D-92D2-D55CB011F153}" dt="2026-05-05T15:44:57.060" v="4326" actId="13244"/>
        <pc:sldMkLst>
          <pc:docMk/>
          <pc:sldMk cId="1543696271" sldId="439"/>
        </pc:sldMkLst>
        <pc:spChg chg="add del mod">
          <ac:chgData name="Woolsey, Erik" userId="d1324a2f-68e6-4987-8589-1d13f8661a84" providerId="ADAL" clId="{EE72A259-B3DB-5B2D-92D2-D55CB011F153}" dt="2026-05-05T15:34:41.060" v="3965" actId="20577"/>
          <ac:spMkLst>
            <pc:docMk/>
            <pc:sldMk cId="1543696271" sldId="439"/>
            <ac:spMk id="4" creationId="{E815FE62-E5A9-3D36-49C2-256F03B6933B}"/>
          </ac:spMkLst>
        </pc:spChg>
        <pc:spChg chg="add mod">
          <ac:chgData name="Woolsey, Erik" userId="d1324a2f-68e6-4987-8589-1d13f8661a84" providerId="ADAL" clId="{EE72A259-B3DB-5B2D-92D2-D55CB011F153}" dt="2026-05-01T14:58:31.025" v="3634" actId="962"/>
          <ac:spMkLst>
            <pc:docMk/>
            <pc:sldMk cId="1543696271" sldId="439"/>
            <ac:spMk id="12" creationId="{60BF954D-F7EB-53D3-CE42-85ED1EF4C173}"/>
          </ac:spMkLst>
        </pc:spChg>
        <pc:grpChg chg="add mod">
          <ac:chgData name="Woolsey, Erik" userId="d1324a2f-68e6-4987-8589-1d13f8661a84" providerId="ADAL" clId="{EE72A259-B3DB-5B2D-92D2-D55CB011F153}" dt="2026-05-01T14:58:29.502" v="3633" actId="962"/>
          <ac:grpSpMkLst>
            <pc:docMk/>
            <pc:sldMk cId="1543696271" sldId="439"/>
            <ac:grpSpMk id="6" creationId="{3DA90E83-9B51-ACCB-DC6B-5F0C27C7F0C7}"/>
          </ac:grpSpMkLst>
        </pc:grpChg>
      </pc:sldChg>
      <pc:sldChg chg="addSp delSp modSp add del mod ord setBg">
        <pc:chgData name="Woolsey, Erik" userId="d1324a2f-68e6-4987-8589-1d13f8661a84" providerId="ADAL" clId="{EE72A259-B3DB-5B2D-92D2-D55CB011F153}" dt="2026-05-05T15:45:37.131" v="4328" actId="13244"/>
        <pc:sldMkLst>
          <pc:docMk/>
          <pc:sldMk cId="3800740609" sldId="440"/>
        </pc:sldMkLst>
        <pc:spChg chg="mod">
          <ac:chgData name="Woolsey, Erik" userId="d1324a2f-68e6-4987-8589-1d13f8661a84" providerId="ADAL" clId="{EE72A259-B3DB-5B2D-92D2-D55CB011F153}" dt="2026-04-30T16:22:14.809" v="3213" actId="20577"/>
          <ac:spMkLst>
            <pc:docMk/>
            <pc:sldMk cId="3800740609" sldId="440"/>
            <ac:spMk id="4" creationId="{3F201995-7C9E-F635-B39F-AEF6A27D917A}"/>
          </ac:spMkLst>
        </pc:spChg>
        <pc:spChg chg="add mod">
          <ac:chgData name="Woolsey, Erik" userId="d1324a2f-68e6-4987-8589-1d13f8661a84" providerId="ADAL" clId="{EE72A259-B3DB-5B2D-92D2-D55CB011F153}" dt="2026-05-01T14:58:45.354" v="3643" actId="962"/>
          <ac:spMkLst>
            <pc:docMk/>
            <pc:sldMk cId="3800740609" sldId="440"/>
            <ac:spMk id="8" creationId="{5016B601-7023-BEDB-3DDD-2A7ED6CC2103}"/>
          </ac:spMkLst>
        </pc:spChg>
        <pc:grpChg chg="add mod">
          <ac:chgData name="Woolsey, Erik" userId="d1324a2f-68e6-4987-8589-1d13f8661a84" providerId="ADAL" clId="{EE72A259-B3DB-5B2D-92D2-D55CB011F153}" dt="2026-05-01T14:58:44.012" v="3642" actId="962"/>
          <ac:grpSpMkLst>
            <pc:docMk/>
            <pc:sldMk cId="3800740609" sldId="440"/>
            <ac:grpSpMk id="5" creationId="{BC942DE6-36EA-96A6-1A67-BAB3A5D35BD9}"/>
          </ac:grpSpMkLst>
        </pc:grpChg>
      </pc:sldChg>
      <pc:sldChg chg="addSp delSp modSp add del mod ord setBg">
        <pc:chgData name="Woolsey, Erik" userId="d1324a2f-68e6-4987-8589-1d13f8661a84" providerId="ADAL" clId="{EE72A259-B3DB-5B2D-92D2-D55CB011F153}" dt="2026-05-05T15:45:43.667" v="4329" actId="13244"/>
        <pc:sldMkLst>
          <pc:docMk/>
          <pc:sldMk cId="83286560" sldId="441"/>
        </pc:sldMkLst>
        <pc:spChg chg="mod">
          <ac:chgData name="Woolsey, Erik" userId="d1324a2f-68e6-4987-8589-1d13f8661a84" providerId="ADAL" clId="{EE72A259-B3DB-5B2D-92D2-D55CB011F153}" dt="2026-05-05T15:36:17.422" v="4093" actId="20577"/>
          <ac:spMkLst>
            <pc:docMk/>
            <pc:sldMk cId="83286560" sldId="441"/>
            <ac:spMk id="4" creationId="{91669D4A-BDE4-B3EB-37B9-49E6919063C6}"/>
          </ac:spMkLst>
        </pc:spChg>
        <pc:spChg chg="add mod">
          <ac:chgData name="Woolsey, Erik" userId="d1324a2f-68e6-4987-8589-1d13f8661a84" providerId="ADAL" clId="{EE72A259-B3DB-5B2D-92D2-D55CB011F153}" dt="2026-05-01T14:58:56.880" v="3646" actId="962"/>
          <ac:spMkLst>
            <pc:docMk/>
            <pc:sldMk cId="83286560" sldId="441"/>
            <ac:spMk id="7" creationId="{0751B966-8612-4694-60A8-313A2C7CC5FD}"/>
          </ac:spMkLst>
        </pc:spChg>
        <pc:spChg chg="mod">
          <ac:chgData name="Woolsey, Erik" userId="d1324a2f-68e6-4987-8589-1d13f8661a84" providerId="ADAL" clId="{EE72A259-B3DB-5B2D-92D2-D55CB011F153}" dt="2026-04-28T17:25:08.023" v="2453" actId="1076"/>
          <ac:spMkLst>
            <pc:docMk/>
            <pc:sldMk cId="83286560" sldId="441"/>
            <ac:spMk id="25" creationId="{82C6445F-F718-5208-6A58-6922FEFF01DC}"/>
          </ac:spMkLst>
        </pc:spChg>
        <pc:grpChg chg="add mod">
          <ac:chgData name="Woolsey, Erik" userId="d1324a2f-68e6-4987-8589-1d13f8661a84" providerId="ADAL" clId="{EE72A259-B3DB-5B2D-92D2-D55CB011F153}" dt="2026-05-01T14:58:55.714" v="3645" actId="962"/>
          <ac:grpSpMkLst>
            <pc:docMk/>
            <pc:sldMk cId="83286560" sldId="441"/>
            <ac:grpSpMk id="9" creationId="{E03B0455-0407-D363-78C4-9A197368CB56}"/>
          </ac:grpSpMkLst>
        </pc:grpChg>
      </pc:sldChg>
      <pc:sldChg chg="addSp delSp modSp add del mod ord setBg">
        <pc:chgData name="Woolsey, Erik" userId="d1324a2f-68e6-4987-8589-1d13f8661a84" providerId="ADAL" clId="{EE72A259-B3DB-5B2D-92D2-D55CB011F153}" dt="2026-05-05T15:46:24.287" v="4332" actId="13244"/>
        <pc:sldMkLst>
          <pc:docMk/>
          <pc:sldMk cId="1265830041" sldId="442"/>
        </pc:sldMkLst>
        <pc:spChg chg="mod">
          <ac:chgData name="Woolsey, Erik" userId="d1324a2f-68e6-4987-8589-1d13f8661a84" providerId="ADAL" clId="{EE72A259-B3DB-5B2D-92D2-D55CB011F153}" dt="2026-05-01T14:59:08.149" v="3648" actId="962"/>
          <ac:spMkLst>
            <pc:docMk/>
            <pc:sldMk cId="1265830041" sldId="442"/>
            <ac:spMk id="2" creationId="{ED62E063-CB74-C3DA-2DE6-3F63DB6F53EE}"/>
          </ac:spMkLst>
        </pc:spChg>
        <pc:spChg chg="mod">
          <ac:chgData name="Woolsey, Erik" userId="d1324a2f-68e6-4987-8589-1d13f8661a84" providerId="ADAL" clId="{EE72A259-B3DB-5B2D-92D2-D55CB011F153}" dt="2026-05-05T15:34:53.301" v="4004" actId="20577"/>
          <ac:spMkLst>
            <pc:docMk/>
            <pc:sldMk cId="1265830041" sldId="442"/>
            <ac:spMk id="4" creationId="{B90B428D-331D-C868-DE7F-B28856AA0AA7}"/>
          </ac:spMkLst>
        </pc:spChg>
        <pc:spChg chg="add mod">
          <ac:chgData name="Woolsey, Erik" userId="d1324a2f-68e6-4987-8589-1d13f8661a84" providerId="ADAL" clId="{EE72A259-B3DB-5B2D-92D2-D55CB011F153}" dt="2026-05-01T14:59:09.906" v="3650" actId="962"/>
          <ac:spMkLst>
            <pc:docMk/>
            <pc:sldMk cId="1265830041" sldId="442"/>
            <ac:spMk id="7" creationId="{148C9800-FB2E-976E-9693-298A5D367093}"/>
          </ac:spMkLst>
        </pc:spChg>
        <pc:grpChg chg="add mod">
          <ac:chgData name="Woolsey, Erik" userId="d1324a2f-68e6-4987-8589-1d13f8661a84" providerId="ADAL" clId="{EE72A259-B3DB-5B2D-92D2-D55CB011F153}" dt="2026-05-05T15:46:22.113" v="4331" actId="962"/>
          <ac:grpSpMkLst>
            <pc:docMk/>
            <pc:sldMk cId="1265830041" sldId="442"/>
            <ac:grpSpMk id="5" creationId="{F43E326F-DBD0-0F05-E5E1-6C580E3B409D}"/>
          </ac:grpSpMkLst>
        </pc:grpChg>
        <pc:picChg chg="mod">
          <ac:chgData name="Woolsey, Erik" userId="d1324a2f-68e6-4987-8589-1d13f8661a84" providerId="ADAL" clId="{EE72A259-B3DB-5B2D-92D2-D55CB011F153}" dt="2026-05-01T14:59:08.807" v="3649" actId="962"/>
          <ac:picMkLst>
            <pc:docMk/>
            <pc:sldMk cId="1265830041" sldId="442"/>
            <ac:picMk id="22" creationId="{181F6B6D-593E-0BEA-69F1-0059F7187C24}"/>
          </ac:picMkLst>
        </pc:picChg>
      </pc:sldChg>
      <pc:sldChg chg="addSp delSp modSp add del mod ord setBg">
        <pc:chgData name="Woolsey, Erik" userId="d1324a2f-68e6-4987-8589-1d13f8661a84" providerId="ADAL" clId="{EE72A259-B3DB-5B2D-92D2-D55CB011F153}" dt="2026-05-05T15:46:30.320" v="4333" actId="13244"/>
        <pc:sldMkLst>
          <pc:docMk/>
          <pc:sldMk cId="1911746034" sldId="443"/>
        </pc:sldMkLst>
        <pc:spChg chg="mod">
          <ac:chgData name="Woolsey, Erik" userId="d1324a2f-68e6-4987-8589-1d13f8661a84" providerId="ADAL" clId="{EE72A259-B3DB-5B2D-92D2-D55CB011F153}" dt="2026-05-05T15:36:26.032" v="4121" actId="20577"/>
          <ac:spMkLst>
            <pc:docMk/>
            <pc:sldMk cId="1911746034" sldId="443"/>
            <ac:spMk id="4" creationId="{B41C11A4-48C6-E01E-42F7-92B68602ABE9}"/>
          </ac:spMkLst>
        </pc:spChg>
        <pc:spChg chg="add mod">
          <ac:chgData name="Woolsey, Erik" userId="d1324a2f-68e6-4987-8589-1d13f8661a84" providerId="ADAL" clId="{EE72A259-B3DB-5B2D-92D2-D55CB011F153}" dt="2026-05-01T14:59:22.031" v="3653" actId="962"/>
          <ac:spMkLst>
            <pc:docMk/>
            <pc:sldMk cId="1911746034" sldId="443"/>
            <ac:spMk id="7" creationId="{D790C022-9C59-DC3A-0521-2F547B879416}"/>
          </ac:spMkLst>
        </pc:spChg>
        <pc:grpChg chg="add mod">
          <ac:chgData name="Woolsey, Erik" userId="d1324a2f-68e6-4987-8589-1d13f8661a84" providerId="ADAL" clId="{EE72A259-B3DB-5B2D-92D2-D55CB011F153}" dt="2026-05-01T14:59:20.791" v="3652" actId="962"/>
          <ac:grpSpMkLst>
            <pc:docMk/>
            <pc:sldMk cId="1911746034" sldId="443"/>
            <ac:grpSpMk id="9" creationId="{D214A366-1A64-E9B3-0314-C51FE8909B58}"/>
          </ac:grpSpMkLst>
        </pc:grpChg>
      </pc:sldChg>
      <pc:sldChg chg="addSp delSp modSp add del mod ord setBg">
        <pc:chgData name="Woolsey, Erik" userId="d1324a2f-68e6-4987-8589-1d13f8661a84" providerId="ADAL" clId="{EE72A259-B3DB-5B2D-92D2-D55CB011F153}" dt="2026-05-05T15:46:41.873" v="4335" actId="13244"/>
        <pc:sldMkLst>
          <pc:docMk/>
          <pc:sldMk cId="1695917093" sldId="444"/>
        </pc:sldMkLst>
        <pc:spChg chg="mod">
          <ac:chgData name="Woolsey, Erik" userId="d1324a2f-68e6-4987-8589-1d13f8661a84" providerId="ADAL" clId="{EE72A259-B3DB-5B2D-92D2-D55CB011F153}" dt="2026-05-01T14:51:26.375" v="3538" actId="1076"/>
          <ac:spMkLst>
            <pc:docMk/>
            <pc:sldMk cId="1695917093" sldId="444"/>
            <ac:spMk id="2" creationId="{D32FDFCF-CE8E-A7BB-F184-F102BA92D13D}"/>
          </ac:spMkLst>
        </pc:spChg>
        <pc:spChg chg="add mod">
          <ac:chgData name="Woolsey, Erik" userId="d1324a2f-68e6-4987-8589-1d13f8661a84" providerId="ADAL" clId="{EE72A259-B3DB-5B2D-92D2-D55CB011F153}" dt="2026-05-01T14:59:36.146" v="3661" actId="962"/>
          <ac:spMkLst>
            <pc:docMk/>
            <pc:sldMk cId="1695917093" sldId="444"/>
            <ac:spMk id="6" creationId="{92F0E707-8C8C-46E6-5409-F808B09FBC6E}"/>
          </ac:spMkLst>
        </pc:spChg>
        <pc:spChg chg="mod">
          <ac:chgData name="Woolsey, Erik" userId="d1324a2f-68e6-4987-8589-1d13f8661a84" providerId="ADAL" clId="{EE72A259-B3DB-5B2D-92D2-D55CB011F153}" dt="2026-05-01T14:51:26.375" v="3538" actId="1076"/>
          <ac:spMkLst>
            <pc:docMk/>
            <pc:sldMk cId="1695917093" sldId="444"/>
            <ac:spMk id="9" creationId="{132F452A-362E-E7A9-C0CD-9D70683D580D}"/>
          </ac:spMkLst>
        </pc:spChg>
        <pc:spChg chg="mod">
          <ac:chgData name="Woolsey, Erik" userId="d1324a2f-68e6-4987-8589-1d13f8661a84" providerId="ADAL" clId="{EE72A259-B3DB-5B2D-92D2-D55CB011F153}" dt="2026-05-01T14:51:26.375" v="3538" actId="1076"/>
          <ac:spMkLst>
            <pc:docMk/>
            <pc:sldMk cId="1695917093" sldId="444"/>
            <ac:spMk id="15" creationId="{BDF390F3-CE4E-7F8E-0B2D-83258F416633}"/>
          </ac:spMkLst>
        </pc:spChg>
        <pc:grpChg chg="mod">
          <ac:chgData name="Woolsey, Erik" userId="d1324a2f-68e6-4987-8589-1d13f8661a84" providerId="ADAL" clId="{EE72A259-B3DB-5B2D-92D2-D55CB011F153}" dt="2026-05-01T14:59:34.828" v="3660" actId="962"/>
          <ac:grpSpMkLst>
            <pc:docMk/>
            <pc:sldMk cId="1695917093" sldId="444"/>
            <ac:grpSpMk id="7" creationId="{101D52A3-C872-483D-0F98-6ACBCB2A2912}"/>
          </ac:grpSpMkLst>
        </pc:grpChg>
        <pc:picChg chg="mod">
          <ac:chgData name="Woolsey, Erik" userId="d1324a2f-68e6-4987-8589-1d13f8661a84" providerId="ADAL" clId="{EE72A259-B3DB-5B2D-92D2-D55CB011F153}" dt="2026-05-01T14:51:26.375" v="3538" actId="1076"/>
          <ac:picMkLst>
            <pc:docMk/>
            <pc:sldMk cId="1695917093" sldId="444"/>
            <ac:picMk id="14" creationId="{B9F1C628-9991-BE48-BF4E-BE02F6C62C41}"/>
          </ac:picMkLst>
        </pc:picChg>
      </pc:sldChg>
      <pc:sldChg chg="addSp delSp modSp add del mod ord setBg">
        <pc:chgData name="Woolsey, Erik" userId="d1324a2f-68e6-4987-8589-1d13f8661a84" providerId="ADAL" clId="{EE72A259-B3DB-5B2D-92D2-D55CB011F153}" dt="2026-05-05T15:46:46.401" v="4336" actId="13244"/>
        <pc:sldMkLst>
          <pc:docMk/>
          <pc:sldMk cId="1617301376" sldId="445"/>
        </pc:sldMkLst>
        <pc:spChg chg="mod">
          <ac:chgData name="Woolsey, Erik" userId="d1324a2f-68e6-4987-8589-1d13f8661a84" providerId="ADAL" clId="{EE72A259-B3DB-5B2D-92D2-D55CB011F153}" dt="2026-05-05T15:34:58.716" v="4018" actId="20577"/>
          <ac:spMkLst>
            <pc:docMk/>
            <pc:sldMk cId="1617301376" sldId="445"/>
            <ac:spMk id="4" creationId="{D6FC96BB-A9B2-0D89-62C0-EE6FCBBAF234}"/>
          </ac:spMkLst>
        </pc:spChg>
        <pc:spChg chg="add mod">
          <ac:chgData name="Woolsey, Erik" userId="d1324a2f-68e6-4987-8589-1d13f8661a84" providerId="ADAL" clId="{EE72A259-B3DB-5B2D-92D2-D55CB011F153}" dt="2026-05-01T14:59:43.354" v="3664" actId="962"/>
          <ac:spMkLst>
            <pc:docMk/>
            <pc:sldMk cId="1617301376" sldId="445"/>
            <ac:spMk id="8" creationId="{82B71599-6C92-A80B-9A40-0854EAA5E200}"/>
          </ac:spMkLst>
        </pc:spChg>
        <pc:grpChg chg="add mod">
          <ac:chgData name="Woolsey, Erik" userId="d1324a2f-68e6-4987-8589-1d13f8661a84" providerId="ADAL" clId="{EE72A259-B3DB-5B2D-92D2-D55CB011F153}" dt="2026-05-01T14:59:42.719" v="3663" actId="962"/>
          <ac:grpSpMkLst>
            <pc:docMk/>
            <pc:sldMk cId="1617301376" sldId="445"/>
            <ac:grpSpMk id="10" creationId="{7A05E852-5B0D-B36B-0898-E0316890C67B}"/>
          </ac:grpSpMkLst>
        </pc:grpChg>
      </pc:sldChg>
      <pc:sldChg chg="addSp delSp modSp add del mod ord setBg">
        <pc:chgData name="Woolsey, Erik" userId="d1324a2f-68e6-4987-8589-1d13f8661a84" providerId="ADAL" clId="{EE72A259-B3DB-5B2D-92D2-D55CB011F153}" dt="2026-05-05T15:47:23.594" v="4342" actId="13244"/>
        <pc:sldMkLst>
          <pc:docMk/>
          <pc:sldMk cId="2792514557" sldId="446"/>
        </pc:sldMkLst>
        <pc:spChg chg="mod">
          <ac:chgData name="Woolsey, Erik" userId="d1324a2f-68e6-4987-8589-1d13f8661a84" providerId="ADAL" clId="{EE72A259-B3DB-5B2D-92D2-D55CB011F153}" dt="2026-05-05T15:36:03.485" v="4069" actId="20577"/>
          <ac:spMkLst>
            <pc:docMk/>
            <pc:sldMk cId="2792514557" sldId="446"/>
            <ac:spMk id="4" creationId="{92463D20-8424-24BE-CC33-A5D64293EBDE}"/>
          </ac:spMkLst>
        </pc:spChg>
        <pc:spChg chg="add mod">
          <ac:chgData name="Woolsey, Erik" userId="d1324a2f-68e6-4987-8589-1d13f8661a84" providerId="ADAL" clId="{EE72A259-B3DB-5B2D-92D2-D55CB011F153}" dt="2026-05-01T14:59:57.050" v="3667" actId="962"/>
          <ac:spMkLst>
            <pc:docMk/>
            <pc:sldMk cId="2792514557" sldId="446"/>
            <ac:spMk id="6" creationId="{F2D867D6-B83C-4B57-2225-137A7423D3EE}"/>
          </ac:spMkLst>
        </pc:spChg>
        <pc:spChg chg="add mod">
          <ac:chgData name="Woolsey, Erik" userId="d1324a2f-68e6-4987-8589-1d13f8661a84" providerId="ADAL" clId="{EE72A259-B3DB-5B2D-92D2-D55CB011F153}" dt="2026-04-28T17:39:58.182" v="2581" actId="1076"/>
          <ac:spMkLst>
            <pc:docMk/>
            <pc:sldMk cId="2792514557" sldId="446"/>
            <ac:spMk id="9" creationId="{3C2994A3-B6E3-D2D5-7FBD-76E52B0032DD}"/>
          </ac:spMkLst>
        </pc:spChg>
        <pc:spChg chg="mod">
          <ac:chgData name="Woolsey, Erik" userId="d1324a2f-68e6-4987-8589-1d13f8661a84" providerId="ADAL" clId="{EE72A259-B3DB-5B2D-92D2-D55CB011F153}" dt="2026-05-05T15:46:54.723" v="4339" actId="962"/>
          <ac:spMkLst>
            <pc:docMk/>
            <pc:sldMk cId="2792514557" sldId="446"/>
            <ac:spMk id="20" creationId="{99C6A219-B62F-28B7-A249-E01E1AE93804}"/>
          </ac:spMkLst>
        </pc:spChg>
        <pc:grpChg chg="add mod">
          <ac:chgData name="Woolsey, Erik" userId="d1324a2f-68e6-4987-8589-1d13f8661a84" providerId="ADAL" clId="{EE72A259-B3DB-5B2D-92D2-D55CB011F153}" dt="2026-05-05T15:47:22.022" v="4341" actId="962"/>
          <ac:grpSpMkLst>
            <pc:docMk/>
            <pc:sldMk cId="2792514557" sldId="446"/>
            <ac:grpSpMk id="2" creationId="{7FBADF5F-6C3D-352E-CD68-62DD2F55BE30}"/>
          </ac:grpSpMkLst>
        </pc:grpChg>
        <pc:grpChg chg="add mod">
          <ac:chgData name="Woolsey, Erik" userId="d1324a2f-68e6-4987-8589-1d13f8661a84" providerId="ADAL" clId="{EE72A259-B3DB-5B2D-92D2-D55CB011F153}" dt="2026-05-01T14:59:55.327" v="3666" actId="962"/>
          <ac:grpSpMkLst>
            <pc:docMk/>
            <pc:sldMk cId="2792514557" sldId="446"/>
            <ac:grpSpMk id="7" creationId="{87E7DF6B-E0F6-5A29-E098-482CFC786D31}"/>
          </ac:grpSpMkLst>
        </pc:grpChg>
      </pc:sldChg>
      <pc:sldChg chg="addSp delSp modSp add del mod ord setBg">
        <pc:chgData name="Woolsey, Erik" userId="d1324a2f-68e6-4987-8589-1d13f8661a84" providerId="ADAL" clId="{EE72A259-B3DB-5B2D-92D2-D55CB011F153}" dt="2026-05-05T15:47:32.337" v="4344" actId="13244"/>
        <pc:sldMkLst>
          <pc:docMk/>
          <pc:sldMk cId="1957312036" sldId="447"/>
        </pc:sldMkLst>
        <pc:spChg chg="mod">
          <ac:chgData name="Woolsey, Erik" userId="d1324a2f-68e6-4987-8589-1d13f8661a84" providerId="ADAL" clId="{EE72A259-B3DB-5B2D-92D2-D55CB011F153}" dt="2026-04-28T17:26:02.122" v="2464" actId="1076"/>
          <ac:spMkLst>
            <pc:docMk/>
            <pc:sldMk cId="1957312036" sldId="447"/>
            <ac:spMk id="2" creationId="{395747CE-11C0-8B49-FC26-BC811D272B45}"/>
          </ac:spMkLst>
        </pc:spChg>
        <pc:spChg chg="add mod">
          <ac:chgData name="Woolsey, Erik" userId="d1324a2f-68e6-4987-8589-1d13f8661a84" providerId="ADAL" clId="{EE72A259-B3DB-5B2D-92D2-D55CB011F153}" dt="2026-05-01T15:00:14.499" v="3674" actId="962"/>
          <ac:spMkLst>
            <pc:docMk/>
            <pc:sldMk cId="1957312036" sldId="447"/>
            <ac:spMk id="8" creationId="{00FE0EF3-8FD7-211A-852F-2EF5626C2887}"/>
          </ac:spMkLst>
        </pc:spChg>
        <pc:grpChg chg="add mod">
          <ac:chgData name="Woolsey, Erik" userId="d1324a2f-68e6-4987-8589-1d13f8661a84" providerId="ADAL" clId="{EE72A259-B3DB-5B2D-92D2-D55CB011F153}" dt="2026-05-01T15:00:10.978" v="3673" actId="962"/>
          <ac:grpSpMkLst>
            <pc:docMk/>
            <pc:sldMk cId="1957312036" sldId="447"/>
            <ac:grpSpMk id="9" creationId="{E9B3AFD8-43A0-9201-15E4-A305E6A13C42}"/>
          </ac:grpSpMkLst>
        </pc:grpChg>
      </pc:sldChg>
      <pc:sldChg chg="addSp delSp modSp add del mod ord setBg">
        <pc:chgData name="Woolsey, Erik" userId="d1324a2f-68e6-4987-8589-1d13f8661a84" providerId="ADAL" clId="{EE72A259-B3DB-5B2D-92D2-D55CB011F153}" dt="2026-05-05T15:47:35.001" v="4345" actId="13244"/>
        <pc:sldMkLst>
          <pc:docMk/>
          <pc:sldMk cId="3413946963" sldId="448"/>
        </pc:sldMkLst>
        <pc:spChg chg="mod">
          <ac:chgData name="Woolsey, Erik" userId="d1324a2f-68e6-4987-8589-1d13f8661a84" providerId="ADAL" clId="{EE72A259-B3DB-5B2D-92D2-D55CB011F153}" dt="2026-05-05T15:35:04.363" v="4032" actId="20577"/>
          <ac:spMkLst>
            <pc:docMk/>
            <pc:sldMk cId="3413946963" sldId="448"/>
            <ac:spMk id="4" creationId="{5FE40865-7A54-607E-7354-0F641A55E020}"/>
          </ac:spMkLst>
        </pc:spChg>
        <pc:spChg chg="add mod">
          <ac:chgData name="Woolsey, Erik" userId="d1324a2f-68e6-4987-8589-1d13f8661a84" providerId="ADAL" clId="{EE72A259-B3DB-5B2D-92D2-D55CB011F153}" dt="2026-05-01T15:00:24.277" v="3677" actId="962"/>
          <ac:spMkLst>
            <pc:docMk/>
            <pc:sldMk cId="3413946963" sldId="448"/>
            <ac:spMk id="6" creationId="{87F6EA4E-0074-78DA-AFE5-E58EAD6CD7BE}"/>
          </ac:spMkLst>
        </pc:spChg>
        <pc:spChg chg="mod">
          <ac:chgData name="Woolsey, Erik" userId="d1324a2f-68e6-4987-8589-1d13f8661a84" providerId="ADAL" clId="{EE72A259-B3DB-5B2D-92D2-D55CB011F153}" dt="2026-04-28T16:59:53.597" v="2222" actId="1076"/>
          <ac:spMkLst>
            <pc:docMk/>
            <pc:sldMk cId="3413946963" sldId="448"/>
            <ac:spMk id="16" creationId="{50897D9C-6A99-E062-16FF-AC5179087A57}"/>
          </ac:spMkLst>
        </pc:spChg>
        <pc:grpChg chg="add mod">
          <ac:chgData name="Woolsey, Erik" userId="d1324a2f-68e6-4987-8589-1d13f8661a84" providerId="ADAL" clId="{EE72A259-B3DB-5B2D-92D2-D55CB011F153}" dt="2026-05-01T15:00:23.594" v="3676" actId="962"/>
          <ac:grpSpMkLst>
            <pc:docMk/>
            <pc:sldMk cId="3413946963" sldId="448"/>
            <ac:grpSpMk id="5" creationId="{BD1CEA8F-9DEA-816D-0A23-5EC297BFFFAB}"/>
          </ac:grpSpMkLst>
        </pc:grpChg>
      </pc:sldChg>
      <pc:sldChg chg="addSp delSp modSp new add del mod ord">
        <pc:chgData name="Woolsey, Erik" userId="d1324a2f-68e6-4987-8589-1d13f8661a84" providerId="ADAL" clId="{EE72A259-B3DB-5B2D-92D2-D55CB011F153}" dt="2026-05-05T15:45:05.156" v="4327" actId="13244"/>
        <pc:sldMkLst>
          <pc:docMk/>
          <pc:sldMk cId="2504605837" sldId="449"/>
        </pc:sldMkLst>
        <pc:spChg chg="add mod">
          <ac:chgData name="Woolsey, Erik" userId="d1324a2f-68e6-4987-8589-1d13f8661a84" providerId="ADAL" clId="{EE72A259-B3DB-5B2D-92D2-D55CB011F153}" dt="2026-05-05T15:33:48.857" v="3869" actId="20577"/>
          <ac:spMkLst>
            <pc:docMk/>
            <pc:sldMk cId="2504605837" sldId="449"/>
            <ac:spMk id="3" creationId="{3F2E890D-36F5-D7B7-434B-9133554306A2}"/>
          </ac:spMkLst>
        </pc:spChg>
        <pc:spChg chg="add mod">
          <ac:chgData name="Woolsey, Erik" userId="d1324a2f-68e6-4987-8589-1d13f8661a84" providerId="ADAL" clId="{EE72A259-B3DB-5B2D-92D2-D55CB011F153}" dt="2026-05-01T14:58:32.115" v="3635" actId="962"/>
          <ac:spMkLst>
            <pc:docMk/>
            <pc:sldMk cId="2504605837" sldId="449"/>
            <ac:spMk id="16" creationId="{51520437-5E33-2FA6-8726-9A88CD538964}"/>
          </ac:spMkLst>
        </pc:spChg>
        <pc:spChg chg="add mod">
          <ac:chgData name="Woolsey, Erik" userId="d1324a2f-68e6-4987-8589-1d13f8661a84" providerId="ADAL" clId="{EE72A259-B3DB-5B2D-92D2-D55CB011F153}" dt="2026-05-01T14:58:33.419" v="3639" actId="962"/>
          <ac:spMkLst>
            <pc:docMk/>
            <pc:sldMk cId="2504605837" sldId="449"/>
            <ac:spMk id="17" creationId="{07E16428-0CB7-00D2-9351-067CFA4AE86F}"/>
          </ac:spMkLst>
        </pc:spChg>
        <pc:spChg chg="add mod">
          <ac:chgData name="Woolsey, Erik" userId="d1324a2f-68e6-4987-8589-1d13f8661a84" providerId="ADAL" clId="{EE72A259-B3DB-5B2D-92D2-D55CB011F153}" dt="2026-05-01T14:58:33.063" v="3638" actId="962"/>
          <ac:spMkLst>
            <pc:docMk/>
            <pc:sldMk cId="2504605837" sldId="449"/>
            <ac:spMk id="18" creationId="{77E33468-7517-8143-420D-5F7E697C6DFC}"/>
          </ac:spMkLst>
        </pc:spChg>
        <pc:spChg chg="add mod">
          <ac:chgData name="Woolsey, Erik" userId="d1324a2f-68e6-4987-8589-1d13f8661a84" providerId="ADAL" clId="{EE72A259-B3DB-5B2D-92D2-D55CB011F153}" dt="2026-05-01T14:58:34.147" v="3640" actId="962"/>
          <ac:spMkLst>
            <pc:docMk/>
            <pc:sldMk cId="2504605837" sldId="449"/>
            <ac:spMk id="19" creationId="{1019B437-983D-1105-B889-BBFC5F0DF433}"/>
          </ac:spMkLst>
        </pc:spChg>
      </pc:sldChg>
      <pc:sldChg chg="addSp delSp modSp mod delAnim modAnim">
        <pc:chgData name="Woolsey, Erik" userId="d1324a2f-68e6-4987-8589-1d13f8661a84" providerId="ADAL" clId="{EE72A259-B3DB-5B2D-92D2-D55CB011F153}" dt="2026-05-05T15:43:09.513" v="4315" actId="962"/>
        <pc:sldMkLst>
          <pc:docMk/>
          <pc:sldMk cId="3460869054" sldId="451"/>
        </pc:sldMkLst>
        <pc:spChg chg="mod">
          <ac:chgData name="Woolsey, Erik" userId="d1324a2f-68e6-4987-8589-1d13f8661a84" providerId="ADAL" clId="{EE72A259-B3DB-5B2D-92D2-D55CB011F153}" dt="2026-05-05T15:40:23.487" v="4232" actId="962"/>
          <ac:spMkLst>
            <pc:docMk/>
            <pc:sldMk cId="3460869054" sldId="451"/>
            <ac:spMk id="2" creationId="{5A45E7AF-DAD3-29EA-A240-5C218C90FA47}"/>
          </ac:spMkLst>
        </pc:spChg>
        <pc:spChg chg="ord">
          <ac:chgData name="Woolsey, Erik" userId="d1324a2f-68e6-4987-8589-1d13f8661a84" providerId="ADAL" clId="{EE72A259-B3DB-5B2D-92D2-D55CB011F153}" dt="2026-05-05T15:42:52.821" v="4314" actId="13244"/>
          <ac:spMkLst>
            <pc:docMk/>
            <pc:sldMk cId="3460869054" sldId="451"/>
            <ac:spMk id="3" creationId="{336DB568-A2C1-87BD-887E-54A33E4AD414}"/>
          </ac:spMkLst>
        </pc:spChg>
        <pc:spChg chg="mod ord">
          <ac:chgData name="Woolsey, Erik" userId="d1324a2f-68e6-4987-8589-1d13f8661a84" providerId="ADAL" clId="{EE72A259-B3DB-5B2D-92D2-D55CB011F153}" dt="2026-05-05T15:42:20.698" v="4301" actId="13244"/>
          <ac:spMkLst>
            <pc:docMk/>
            <pc:sldMk cId="3460869054" sldId="451"/>
            <ac:spMk id="4" creationId="{FE91F085-DE22-83DF-97AC-43F08D969D85}"/>
          </ac:spMkLst>
        </pc:spChg>
        <pc:spChg chg="mod ord">
          <ac:chgData name="Woolsey, Erik" userId="d1324a2f-68e6-4987-8589-1d13f8661a84" providerId="ADAL" clId="{EE72A259-B3DB-5B2D-92D2-D55CB011F153}" dt="2026-05-05T15:42:49.867" v="4313" actId="13244"/>
          <ac:spMkLst>
            <pc:docMk/>
            <pc:sldMk cId="3460869054" sldId="451"/>
            <ac:spMk id="5" creationId="{7885E1A5-ECE5-63C8-6F21-5AEC047C0323}"/>
          </ac:spMkLst>
        </pc:spChg>
        <pc:spChg chg="mod">
          <ac:chgData name="Woolsey, Erik" userId="d1324a2f-68e6-4987-8589-1d13f8661a84" providerId="ADAL" clId="{EE72A259-B3DB-5B2D-92D2-D55CB011F153}" dt="2026-05-05T15:43:09.513" v="4315" actId="962"/>
          <ac:spMkLst>
            <pc:docMk/>
            <pc:sldMk cId="3460869054" sldId="451"/>
            <ac:spMk id="8" creationId="{928B02F4-5B17-9E87-70DB-EDA044122B26}"/>
          </ac:spMkLst>
        </pc:spChg>
        <pc:spChg chg="mod ord">
          <ac:chgData name="Woolsey, Erik" userId="d1324a2f-68e6-4987-8589-1d13f8661a84" providerId="ADAL" clId="{EE72A259-B3DB-5B2D-92D2-D55CB011F153}" dt="2026-05-05T15:42:45.068" v="4312" actId="13244"/>
          <ac:spMkLst>
            <pc:docMk/>
            <pc:sldMk cId="3460869054" sldId="451"/>
            <ac:spMk id="9" creationId="{079163FD-1C5C-0E57-A9BE-356B9C30DCFC}"/>
          </ac:spMkLst>
        </pc:spChg>
      </pc:sldChg>
      <pc:sldChg chg="addSp delSp modSp add mod ord">
        <pc:chgData name="Woolsey, Erik" userId="d1324a2f-68e6-4987-8589-1d13f8661a84" providerId="ADAL" clId="{EE72A259-B3DB-5B2D-92D2-D55CB011F153}" dt="2026-05-05T15:34:22.607" v="3948" actId="20577"/>
        <pc:sldMkLst>
          <pc:docMk/>
          <pc:sldMk cId="3110464240" sldId="452"/>
        </pc:sldMkLst>
        <pc:spChg chg="mod">
          <ac:chgData name="Woolsey, Erik" userId="d1324a2f-68e6-4987-8589-1d13f8661a84" providerId="ADAL" clId="{EE72A259-B3DB-5B2D-92D2-D55CB011F153}" dt="2026-05-01T14:57:53.415" v="3627" actId="962"/>
          <ac:spMkLst>
            <pc:docMk/>
            <pc:sldMk cId="3110464240" sldId="452"/>
            <ac:spMk id="3" creationId="{06705940-C51D-3430-DE9D-22512FC9CB4C}"/>
          </ac:spMkLst>
        </pc:spChg>
        <pc:spChg chg="mod">
          <ac:chgData name="Woolsey, Erik" userId="d1324a2f-68e6-4987-8589-1d13f8661a84" providerId="ADAL" clId="{EE72A259-B3DB-5B2D-92D2-D55CB011F153}" dt="2026-05-01T14:57:53.970" v="3628" actId="962"/>
          <ac:spMkLst>
            <pc:docMk/>
            <pc:sldMk cId="3110464240" sldId="452"/>
            <ac:spMk id="4" creationId="{64F88E84-EC70-0556-BC0C-2169EA265DC3}"/>
          </ac:spMkLst>
        </pc:spChg>
        <pc:spChg chg="add mod">
          <ac:chgData name="Woolsey, Erik" userId="d1324a2f-68e6-4987-8589-1d13f8661a84" providerId="ADAL" clId="{EE72A259-B3DB-5B2D-92D2-D55CB011F153}" dt="2026-05-05T15:34:22.607" v="3948" actId="20577"/>
          <ac:spMkLst>
            <pc:docMk/>
            <pc:sldMk cId="3110464240" sldId="452"/>
            <ac:spMk id="5" creationId="{94E3983B-553C-3FA3-2020-5001D4F9EC0D}"/>
          </ac:spMkLst>
        </pc:spChg>
      </pc:sldChg>
      <pc:sldChg chg="addSp modSp add mod ord">
        <pc:chgData name="Woolsey, Erik" userId="d1324a2f-68e6-4987-8589-1d13f8661a84" providerId="ADAL" clId="{EE72A259-B3DB-5B2D-92D2-D55CB011F153}" dt="2026-05-05T15:46:37.129" v="4334" actId="13244"/>
        <pc:sldMkLst>
          <pc:docMk/>
          <pc:sldMk cId="3288672389" sldId="453"/>
        </pc:sldMkLst>
        <pc:spChg chg="mod">
          <ac:chgData name="Woolsey, Erik" userId="d1324a2f-68e6-4987-8589-1d13f8661a84" providerId="ADAL" clId="{EE72A259-B3DB-5B2D-92D2-D55CB011F153}" dt="2026-05-01T14:59:24.836" v="3657" actId="962"/>
          <ac:spMkLst>
            <pc:docMk/>
            <pc:sldMk cId="3288672389" sldId="453"/>
            <ac:spMk id="3" creationId="{CDA498DE-EC78-4B98-C38C-608A680BBB84}"/>
          </ac:spMkLst>
        </pc:spChg>
        <pc:spChg chg="mod">
          <ac:chgData name="Woolsey, Erik" userId="d1324a2f-68e6-4987-8589-1d13f8661a84" providerId="ADAL" clId="{EE72A259-B3DB-5B2D-92D2-D55CB011F153}" dt="2026-05-01T14:59:24.422" v="3656" actId="962"/>
          <ac:spMkLst>
            <pc:docMk/>
            <pc:sldMk cId="3288672389" sldId="453"/>
            <ac:spMk id="4" creationId="{BB916EF7-F999-66AB-6F13-619B85777E84}"/>
          </ac:spMkLst>
        </pc:spChg>
        <pc:spChg chg="add mod">
          <ac:chgData name="Woolsey, Erik" userId="d1324a2f-68e6-4987-8589-1d13f8661a84" providerId="ADAL" clId="{EE72A259-B3DB-5B2D-92D2-D55CB011F153}" dt="2026-05-05T15:34:12.832" v="3924" actId="20577"/>
          <ac:spMkLst>
            <pc:docMk/>
            <pc:sldMk cId="3288672389" sldId="453"/>
            <ac:spMk id="5" creationId="{8E0082A2-04AA-1A1B-79A6-ACEA7D2040EB}"/>
          </ac:spMkLst>
        </pc:spChg>
        <pc:spChg chg="mod">
          <ac:chgData name="Woolsey, Erik" userId="d1324a2f-68e6-4987-8589-1d13f8661a84" providerId="ADAL" clId="{EE72A259-B3DB-5B2D-92D2-D55CB011F153}" dt="2026-05-01T14:59:25.535" v="3658" actId="962"/>
          <ac:spMkLst>
            <pc:docMk/>
            <pc:sldMk cId="3288672389" sldId="453"/>
            <ac:spMk id="6" creationId="{E9101FAF-8B2E-AC2F-9A31-ECE833E9C645}"/>
          </ac:spMkLst>
        </pc:spChg>
      </pc:sldChg>
      <pc:sldChg chg="addSp modSp add mod ord">
        <pc:chgData name="Woolsey, Erik" userId="d1324a2f-68e6-4987-8589-1d13f8661a84" providerId="ADAL" clId="{EE72A259-B3DB-5B2D-92D2-D55CB011F153}" dt="2026-05-05T15:47:28.598" v="4343" actId="13244"/>
        <pc:sldMkLst>
          <pc:docMk/>
          <pc:sldMk cId="4279613019" sldId="454"/>
        </pc:sldMkLst>
        <pc:spChg chg="mod">
          <ac:chgData name="Woolsey, Erik" userId="d1324a2f-68e6-4987-8589-1d13f8661a84" providerId="ADAL" clId="{EE72A259-B3DB-5B2D-92D2-D55CB011F153}" dt="2026-05-01T14:59:59.731" v="3670" actId="962"/>
          <ac:spMkLst>
            <pc:docMk/>
            <pc:sldMk cId="4279613019" sldId="454"/>
            <ac:spMk id="3" creationId="{9D8D54F0-1789-C812-4A86-0018F95087EB}"/>
          </ac:spMkLst>
        </pc:spChg>
        <pc:spChg chg="mod">
          <ac:chgData name="Woolsey, Erik" userId="d1324a2f-68e6-4987-8589-1d13f8661a84" providerId="ADAL" clId="{EE72A259-B3DB-5B2D-92D2-D55CB011F153}" dt="2026-05-01T15:00:00.821" v="3671" actId="962"/>
          <ac:spMkLst>
            <pc:docMk/>
            <pc:sldMk cId="4279613019" sldId="454"/>
            <ac:spMk id="4" creationId="{B9FFA1AF-D0B7-AE85-B393-FAEBE0AB0296}"/>
          </ac:spMkLst>
        </pc:spChg>
        <pc:spChg chg="add mod">
          <ac:chgData name="Woolsey, Erik" userId="d1324a2f-68e6-4987-8589-1d13f8661a84" providerId="ADAL" clId="{EE72A259-B3DB-5B2D-92D2-D55CB011F153}" dt="2026-05-05T15:34:00.948" v="3898" actId="20577"/>
          <ac:spMkLst>
            <pc:docMk/>
            <pc:sldMk cId="4279613019" sldId="454"/>
            <ac:spMk id="5" creationId="{4D2DDCA5-666E-4113-3ED4-A197E3E77951}"/>
          </ac:spMkLst>
        </pc:spChg>
      </pc:sldChg>
      <pc:sldChg chg="modSp mod">
        <pc:chgData name="Woolsey, Erik" userId="d1324a2f-68e6-4987-8589-1d13f8661a84" providerId="ADAL" clId="{EE72A259-B3DB-5B2D-92D2-D55CB011F153}" dt="2026-05-05T15:44:23.516" v="4323" actId="13244"/>
        <pc:sldMkLst>
          <pc:docMk/>
          <pc:sldMk cId="803581263" sldId="456"/>
        </pc:sldMkLst>
        <pc:spChg chg="mod ord">
          <ac:chgData name="Woolsey, Erik" userId="d1324a2f-68e6-4987-8589-1d13f8661a84" providerId="ADAL" clId="{EE72A259-B3DB-5B2D-92D2-D55CB011F153}" dt="2026-05-05T15:44:03.714" v="4319" actId="13244"/>
          <ac:spMkLst>
            <pc:docMk/>
            <pc:sldMk cId="803581263" sldId="456"/>
            <ac:spMk id="2" creationId="{AEC52255-BBC1-CE0B-023D-FFC15DA2402F}"/>
          </ac:spMkLst>
        </pc:spChg>
        <pc:spChg chg="ord">
          <ac:chgData name="Woolsey, Erik" userId="d1324a2f-68e6-4987-8589-1d13f8661a84" providerId="ADAL" clId="{EE72A259-B3DB-5B2D-92D2-D55CB011F153}" dt="2026-05-05T15:44:07.275" v="4320" actId="13244"/>
          <ac:spMkLst>
            <pc:docMk/>
            <pc:sldMk cId="803581263" sldId="456"/>
            <ac:spMk id="3" creationId="{A90EB286-384D-D3E7-9019-44F027DEF50E}"/>
          </ac:spMkLst>
        </pc:spChg>
        <pc:spChg chg="ord">
          <ac:chgData name="Woolsey, Erik" userId="d1324a2f-68e6-4987-8589-1d13f8661a84" providerId="ADAL" clId="{EE72A259-B3DB-5B2D-92D2-D55CB011F153}" dt="2026-05-05T15:43:21.033" v="4316" actId="13244"/>
          <ac:spMkLst>
            <pc:docMk/>
            <pc:sldMk cId="803581263" sldId="456"/>
            <ac:spMk id="4" creationId="{42D7FEB2-26DB-D7EA-6B1D-7DF8FCABDD2E}"/>
          </ac:spMkLst>
        </pc:spChg>
        <pc:spChg chg="mod ord">
          <ac:chgData name="Woolsey, Erik" userId="d1324a2f-68e6-4987-8589-1d13f8661a84" providerId="ADAL" clId="{EE72A259-B3DB-5B2D-92D2-D55CB011F153}" dt="2026-05-05T15:44:19.256" v="4322" actId="13244"/>
          <ac:spMkLst>
            <pc:docMk/>
            <pc:sldMk cId="803581263" sldId="456"/>
            <ac:spMk id="5" creationId="{58FD919D-E2BA-2F40-C807-060FF1200D44}"/>
          </ac:spMkLst>
        </pc:spChg>
        <pc:spChg chg="mod">
          <ac:chgData name="Woolsey, Erik" userId="d1324a2f-68e6-4987-8589-1d13f8661a84" providerId="ADAL" clId="{EE72A259-B3DB-5B2D-92D2-D55CB011F153}" dt="2026-05-05T15:44:09.181" v="4321" actId="962"/>
          <ac:spMkLst>
            <pc:docMk/>
            <pc:sldMk cId="803581263" sldId="456"/>
            <ac:spMk id="8" creationId="{8CC74D45-1FCC-FFE5-B622-A5D51DC45917}"/>
          </ac:spMkLst>
        </pc:spChg>
        <pc:spChg chg="ord">
          <ac:chgData name="Woolsey, Erik" userId="d1324a2f-68e6-4987-8589-1d13f8661a84" providerId="ADAL" clId="{EE72A259-B3DB-5B2D-92D2-D55CB011F153}" dt="2026-05-05T15:44:23.516" v="4323" actId="13244"/>
          <ac:spMkLst>
            <pc:docMk/>
            <pc:sldMk cId="803581263" sldId="456"/>
            <ac:spMk id="23" creationId="{70DFB2F4-2EE3-3543-7C18-498C135945FB}"/>
          </ac:spMkLst>
        </pc:spChg>
      </pc:sldChg>
      <pc:sldChg chg="modSp mod">
        <pc:chgData name="Woolsey, Erik" userId="d1324a2f-68e6-4987-8589-1d13f8661a84" providerId="ADAL" clId="{EE72A259-B3DB-5B2D-92D2-D55CB011F153}" dt="2026-05-05T15:48:27.673" v="4351" actId="13244"/>
        <pc:sldMkLst>
          <pc:docMk/>
          <pc:sldMk cId="3653576287" sldId="458"/>
        </pc:sldMkLst>
        <pc:spChg chg="ord">
          <ac:chgData name="Woolsey, Erik" userId="d1324a2f-68e6-4987-8589-1d13f8661a84" providerId="ADAL" clId="{EE72A259-B3DB-5B2D-92D2-D55CB011F153}" dt="2026-05-05T15:48:27.673" v="4351" actId="13244"/>
          <ac:spMkLst>
            <pc:docMk/>
            <pc:sldMk cId="3653576287" sldId="458"/>
            <ac:spMk id="3" creationId="{BABF0A38-263A-FC68-D5AF-56F78F365972}"/>
          </ac:spMkLst>
        </pc:spChg>
        <pc:spChg chg="mod">
          <ac:chgData name="Woolsey, Erik" userId="d1324a2f-68e6-4987-8589-1d13f8661a84" providerId="ADAL" clId="{EE72A259-B3DB-5B2D-92D2-D55CB011F153}" dt="2026-05-05T15:41:39.901" v="4251" actId="962"/>
          <ac:spMkLst>
            <pc:docMk/>
            <pc:sldMk cId="3653576287" sldId="458"/>
            <ac:spMk id="29" creationId="{4AAAD3A2-2092-D2BA-9F13-DBC8F2F248A4}"/>
          </ac:spMkLst>
        </pc:spChg>
        <pc:spChg chg="mod">
          <ac:chgData name="Woolsey, Erik" userId="d1324a2f-68e6-4987-8589-1d13f8661a84" providerId="ADAL" clId="{EE72A259-B3DB-5B2D-92D2-D55CB011F153}" dt="2026-05-05T15:41:41.112" v="4253" actId="962"/>
          <ac:spMkLst>
            <pc:docMk/>
            <pc:sldMk cId="3653576287" sldId="458"/>
            <ac:spMk id="31" creationId="{327922B1-5739-18D6-F023-029ECC405126}"/>
          </ac:spMkLst>
        </pc:spChg>
        <pc:spChg chg="mod">
          <ac:chgData name="Woolsey, Erik" userId="d1324a2f-68e6-4987-8589-1d13f8661a84" providerId="ADAL" clId="{EE72A259-B3DB-5B2D-92D2-D55CB011F153}" dt="2026-05-05T15:41:43.154" v="4264" actId="962"/>
          <ac:spMkLst>
            <pc:docMk/>
            <pc:sldMk cId="3653576287" sldId="458"/>
            <ac:spMk id="33" creationId="{9887AD1A-A759-2F67-9810-1274828C7798}"/>
          </ac:spMkLst>
        </pc:spChg>
        <pc:spChg chg="mod">
          <ac:chgData name="Woolsey, Erik" userId="d1324a2f-68e6-4987-8589-1d13f8661a84" providerId="ADAL" clId="{EE72A259-B3DB-5B2D-92D2-D55CB011F153}" dt="2026-05-05T15:41:43.363" v="4265" actId="962"/>
          <ac:spMkLst>
            <pc:docMk/>
            <pc:sldMk cId="3653576287" sldId="458"/>
            <ac:spMk id="35" creationId="{3623C11A-46B4-1EC4-07CF-B649AB6F8AFA}"/>
          </ac:spMkLst>
        </pc:spChg>
        <pc:spChg chg="mod">
          <ac:chgData name="Woolsey, Erik" userId="d1324a2f-68e6-4987-8589-1d13f8661a84" providerId="ADAL" clId="{EE72A259-B3DB-5B2D-92D2-D55CB011F153}" dt="2026-05-05T15:41:44.059" v="4267" actId="962"/>
          <ac:spMkLst>
            <pc:docMk/>
            <pc:sldMk cId="3653576287" sldId="458"/>
            <ac:spMk id="45" creationId="{90F93A30-894B-2B08-616F-C14C7C4B4626}"/>
          </ac:spMkLst>
        </pc:spChg>
        <pc:spChg chg="mod">
          <ac:chgData name="Woolsey, Erik" userId="d1324a2f-68e6-4987-8589-1d13f8661a84" providerId="ADAL" clId="{EE72A259-B3DB-5B2D-92D2-D55CB011F153}" dt="2026-05-05T15:41:49.704" v="4296" actId="962"/>
          <ac:spMkLst>
            <pc:docMk/>
            <pc:sldMk cId="3653576287" sldId="458"/>
            <ac:spMk id="47" creationId="{644E6B27-81D8-89CA-AE3D-BF9E1D2D7006}"/>
          </ac:spMkLst>
        </pc:spChg>
        <pc:spChg chg="mod">
          <ac:chgData name="Woolsey, Erik" userId="d1324a2f-68e6-4987-8589-1d13f8661a84" providerId="ADAL" clId="{EE72A259-B3DB-5B2D-92D2-D55CB011F153}" dt="2026-05-05T15:41:46.690" v="4280" actId="962"/>
          <ac:spMkLst>
            <pc:docMk/>
            <pc:sldMk cId="3653576287" sldId="458"/>
            <ac:spMk id="49" creationId="{440963E7-63FF-3970-4B16-B5FAB576F0B2}"/>
          </ac:spMkLst>
        </pc:spChg>
        <pc:spChg chg="mod">
          <ac:chgData name="Woolsey, Erik" userId="d1324a2f-68e6-4987-8589-1d13f8661a84" providerId="ADAL" clId="{EE72A259-B3DB-5B2D-92D2-D55CB011F153}" dt="2026-05-05T15:41:50.211" v="4297" actId="962"/>
          <ac:spMkLst>
            <pc:docMk/>
            <pc:sldMk cId="3653576287" sldId="458"/>
            <ac:spMk id="51" creationId="{FFD687D4-B460-1B6E-30A4-986754125EA6}"/>
          </ac:spMkLst>
        </pc:spChg>
        <pc:grpChg chg="mod">
          <ac:chgData name="Woolsey, Erik" userId="d1324a2f-68e6-4987-8589-1d13f8661a84" providerId="ADAL" clId="{EE72A259-B3DB-5B2D-92D2-D55CB011F153}" dt="2026-05-05T15:41:26.623" v="4244" actId="962"/>
          <ac:grpSpMkLst>
            <pc:docMk/>
            <pc:sldMk cId="3653576287" sldId="458"/>
            <ac:grpSpMk id="11" creationId="{920F2F4F-7D24-2384-9E4F-FE0BB4B65AE1}"/>
          </ac:grpSpMkLst>
        </pc:grpChg>
        <pc:grpChg chg="mod">
          <ac:chgData name="Woolsey, Erik" userId="d1324a2f-68e6-4987-8589-1d13f8661a84" providerId="ADAL" clId="{EE72A259-B3DB-5B2D-92D2-D55CB011F153}" dt="2026-05-05T15:41:31.164" v="4246" actId="962"/>
          <ac:grpSpMkLst>
            <pc:docMk/>
            <pc:sldMk cId="3653576287" sldId="458"/>
            <ac:grpSpMk id="14" creationId="{4365C4DE-2BAA-7AF5-4EE0-BD6F86571C7F}"/>
          </ac:grpSpMkLst>
        </pc:grpChg>
        <pc:grpChg chg="mod">
          <ac:chgData name="Woolsey, Erik" userId="d1324a2f-68e6-4987-8589-1d13f8661a84" providerId="ADAL" clId="{EE72A259-B3DB-5B2D-92D2-D55CB011F153}" dt="2026-05-05T15:41:34.602" v="4248" actId="962"/>
          <ac:grpSpMkLst>
            <pc:docMk/>
            <pc:sldMk cId="3653576287" sldId="458"/>
            <ac:grpSpMk id="17" creationId="{039E0CD7-6BCA-70D7-9A01-FD5220B8C9CA}"/>
          </ac:grpSpMkLst>
        </pc:grpChg>
        <pc:grpChg chg="mod">
          <ac:chgData name="Woolsey, Erik" userId="d1324a2f-68e6-4987-8589-1d13f8661a84" providerId="ADAL" clId="{EE72A259-B3DB-5B2D-92D2-D55CB011F153}" dt="2026-05-05T15:41:40.679" v="4252" actId="962"/>
          <ac:grpSpMkLst>
            <pc:docMk/>
            <pc:sldMk cId="3653576287" sldId="458"/>
            <ac:grpSpMk id="30" creationId="{8BE3EEF2-6EA0-2B56-8395-5448582ADA8B}"/>
          </ac:grpSpMkLst>
        </pc:grpChg>
        <pc:grpChg chg="mod">
          <ac:chgData name="Woolsey, Erik" userId="d1324a2f-68e6-4987-8589-1d13f8661a84" providerId="ADAL" clId="{EE72A259-B3DB-5B2D-92D2-D55CB011F153}" dt="2026-05-05T15:41:41.345" v="4254" actId="962"/>
          <ac:grpSpMkLst>
            <pc:docMk/>
            <pc:sldMk cId="3653576287" sldId="458"/>
            <ac:grpSpMk id="32" creationId="{F23256AC-9991-B275-0F83-EFAF0D133930}"/>
          </ac:grpSpMkLst>
        </pc:grpChg>
        <pc:grpChg chg="mod">
          <ac:chgData name="Woolsey, Erik" userId="d1324a2f-68e6-4987-8589-1d13f8661a84" providerId="ADAL" clId="{EE72A259-B3DB-5B2D-92D2-D55CB011F153}" dt="2026-05-05T15:41:41.915" v="4257" actId="962"/>
          <ac:grpSpMkLst>
            <pc:docMk/>
            <pc:sldMk cId="3653576287" sldId="458"/>
            <ac:grpSpMk id="34" creationId="{46DB41DB-4FF2-588F-3055-474605D0A7D6}"/>
          </ac:grpSpMkLst>
        </pc:grpChg>
        <pc:grpChg chg="mod">
          <ac:chgData name="Woolsey, Erik" userId="d1324a2f-68e6-4987-8589-1d13f8661a84" providerId="ADAL" clId="{EE72A259-B3DB-5B2D-92D2-D55CB011F153}" dt="2026-05-05T15:41:43.622" v="4266" actId="962"/>
          <ac:grpSpMkLst>
            <pc:docMk/>
            <pc:sldMk cId="3653576287" sldId="458"/>
            <ac:grpSpMk id="36" creationId="{6BC1F7F0-2156-A5AA-1219-2342499A3110}"/>
          </ac:grpSpMkLst>
        </pc:grpChg>
        <pc:grpChg chg="mod">
          <ac:chgData name="Woolsey, Erik" userId="d1324a2f-68e6-4987-8589-1d13f8661a84" providerId="ADAL" clId="{EE72A259-B3DB-5B2D-92D2-D55CB011F153}" dt="2026-05-05T15:41:45.622" v="4274" actId="962"/>
          <ac:grpSpMkLst>
            <pc:docMk/>
            <pc:sldMk cId="3653576287" sldId="458"/>
            <ac:grpSpMk id="46" creationId="{50AF6907-7085-5485-7129-93FACFEABBCA}"/>
          </ac:grpSpMkLst>
        </pc:grpChg>
        <pc:grpChg chg="mod">
          <ac:chgData name="Woolsey, Erik" userId="d1324a2f-68e6-4987-8589-1d13f8661a84" providerId="ADAL" clId="{EE72A259-B3DB-5B2D-92D2-D55CB011F153}" dt="2026-05-05T15:41:46.162" v="4277" actId="962"/>
          <ac:grpSpMkLst>
            <pc:docMk/>
            <pc:sldMk cId="3653576287" sldId="458"/>
            <ac:grpSpMk id="48" creationId="{1EF13A10-2296-3BC5-6A31-D4AD38529651}"/>
          </ac:grpSpMkLst>
        </pc:grpChg>
        <pc:grpChg chg="mod">
          <ac:chgData name="Woolsey, Erik" userId="d1324a2f-68e6-4987-8589-1d13f8661a84" providerId="ADAL" clId="{EE72A259-B3DB-5B2D-92D2-D55CB011F153}" dt="2026-05-05T15:41:47.888" v="4287" actId="962"/>
          <ac:grpSpMkLst>
            <pc:docMk/>
            <pc:sldMk cId="3653576287" sldId="458"/>
            <ac:grpSpMk id="50" creationId="{975AB4E5-7008-A7CC-2D08-21A320DA5EBE}"/>
          </ac:grpSpMkLst>
        </pc:grpChg>
        <pc:grpChg chg="mod">
          <ac:chgData name="Woolsey, Erik" userId="d1324a2f-68e6-4987-8589-1d13f8661a84" providerId="ADAL" clId="{EE72A259-B3DB-5B2D-92D2-D55CB011F153}" dt="2026-05-05T15:41:50.670" v="4298" actId="962"/>
          <ac:grpSpMkLst>
            <pc:docMk/>
            <pc:sldMk cId="3653576287" sldId="458"/>
            <ac:grpSpMk id="52" creationId="{B345A24B-CDB7-F9C2-261F-38342A33EE3A}"/>
          </ac:grpSpMkLst>
        </pc:grpChg>
      </pc:sldChg>
    </pc:docChg>
  </pc:docChgLst>
  <pc:docChgLst>
    <pc:chgData name="Nguyen, Phuong H" userId="S::phnguyen@uiowa.edu::004b2c6f-e600-4746-870b-5e72fd4895cb" providerId="AD" clId="Web-{191B6C68-2490-F97D-D6BD-99631C3BD6A9}"/>
    <pc:docChg chg="mod">
      <pc:chgData name="Nguyen, Phuong H" userId="S::phnguyen@uiowa.edu::004b2c6f-e600-4746-870b-5e72fd4895cb" providerId="AD" clId="Web-{191B6C68-2490-F97D-D6BD-99631C3BD6A9}" dt="2026-05-05T17:09:30.346" v="0"/>
      <pc:docMkLst>
        <pc:docMk/>
      </pc:docMkLst>
    </pc:docChg>
  </pc:docChgLst>
  <pc:docChgLst>
    <pc:chgData name="Woolsey, Erik L" userId="d1324a2f-68e6-4987-8589-1d13f8661a84" providerId="ADAL" clId="{EE72A259-B3DB-5B2D-92D2-D55CB011F153}"/>
    <pc:docChg chg="undo custSel addSld delSld modSld sldOrd modSection">
      <pc:chgData name="Woolsey, Erik L" userId="d1324a2f-68e6-4987-8589-1d13f8661a84" providerId="ADAL" clId="{EE72A259-B3DB-5B2D-92D2-D55CB011F153}" dt="2026-05-07T15:48:20.587" v="531" actId="20577"/>
      <pc:docMkLst>
        <pc:docMk/>
      </pc:docMkLst>
      <pc:sldChg chg="modSp mod">
        <pc:chgData name="Woolsey, Erik L" userId="d1324a2f-68e6-4987-8589-1d13f8661a84" providerId="ADAL" clId="{EE72A259-B3DB-5B2D-92D2-D55CB011F153}" dt="2026-05-05T20:55:49.668" v="496" actId="20577"/>
        <pc:sldMkLst>
          <pc:docMk/>
          <pc:sldMk cId="940054353" sldId="328"/>
        </pc:sldMkLst>
        <pc:spChg chg="mod">
          <ac:chgData name="Woolsey, Erik L" userId="d1324a2f-68e6-4987-8589-1d13f8661a84" providerId="ADAL" clId="{EE72A259-B3DB-5B2D-92D2-D55CB011F153}" dt="2026-05-05T20:55:49.668" v="496" actId="20577"/>
          <ac:spMkLst>
            <pc:docMk/>
            <pc:sldMk cId="940054353" sldId="328"/>
            <ac:spMk id="11" creationId="{C06D4133-4397-362E-5F45-53B794A377AB}"/>
          </ac:spMkLst>
        </pc:spChg>
      </pc:sldChg>
      <pc:sldChg chg="delSp mod">
        <pc:chgData name="Woolsey, Erik L" userId="d1324a2f-68e6-4987-8589-1d13f8661a84" providerId="ADAL" clId="{EE72A259-B3DB-5B2D-92D2-D55CB011F153}" dt="2026-05-05T20:57:24.646" v="525" actId="478"/>
        <pc:sldMkLst>
          <pc:docMk/>
          <pc:sldMk cId="834004242" sldId="348"/>
        </pc:sldMkLst>
      </pc:sldChg>
      <pc:sldChg chg="ord">
        <pc:chgData name="Woolsey, Erik L" userId="d1324a2f-68e6-4987-8589-1d13f8661a84" providerId="ADAL" clId="{EE72A259-B3DB-5B2D-92D2-D55CB011F153}" dt="2026-04-20T17:55:05.020" v="1" actId="20578"/>
        <pc:sldMkLst>
          <pc:docMk/>
          <pc:sldMk cId="2418357174" sldId="368"/>
        </pc:sldMkLst>
      </pc:sldChg>
      <pc:sldChg chg="modSp mod">
        <pc:chgData name="Woolsey, Erik L" userId="d1324a2f-68e6-4987-8589-1d13f8661a84" providerId="ADAL" clId="{EE72A259-B3DB-5B2D-92D2-D55CB011F153}" dt="2026-05-05T20:56:15.847" v="506" actId="20577"/>
        <pc:sldMkLst>
          <pc:docMk/>
          <pc:sldMk cId="3147037599" sldId="371"/>
        </pc:sldMkLst>
        <pc:spChg chg="mod">
          <ac:chgData name="Woolsey, Erik L" userId="d1324a2f-68e6-4987-8589-1d13f8661a84" providerId="ADAL" clId="{EE72A259-B3DB-5B2D-92D2-D55CB011F153}" dt="2026-05-05T20:56:15.847" v="506" actId="20577"/>
          <ac:spMkLst>
            <pc:docMk/>
            <pc:sldMk cId="3147037599" sldId="371"/>
            <ac:spMk id="3" creationId="{889EA91D-1404-33C1-33E8-A747013C18E4}"/>
          </ac:spMkLst>
        </pc:spChg>
      </pc:sldChg>
      <pc:sldChg chg="modSp mod">
        <pc:chgData name="Woolsey, Erik L" userId="d1324a2f-68e6-4987-8589-1d13f8661a84" providerId="ADAL" clId="{EE72A259-B3DB-5B2D-92D2-D55CB011F153}" dt="2026-05-05T20:57:13.871" v="524" actId="20577"/>
        <pc:sldMkLst>
          <pc:docMk/>
          <pc:sldMk cId="2769991282" sldId="375"/>
        </pc:sldMkLst>
        <pc:spChg chg="mod">
          <ac:chgData name="Woolsey, Erik L" userId="d1324a2f-68e6-4987-8589-1d13f8661a84" providerId="ADAL" clId="{EE72A259-B3DB-5B2D-92D2-D55CB011F153}" dt="2026-05-05T20:57:13.871" v="524" actId="20577"/>
          <ac:spMkLst>
            <pc:docMk/>
            <pc:sldMk cId="2769991282" sldId="375"/>
            <ac:spMk id="3" creationId="{88F737FB-2295-EE24-7D7E-317EEBECAE67}"/>
          </ac:spMkLst>
        </pc:spChg>
      </pc:sldChg>
      <pc:sldChg chg="modSp mod">
        <pc:chgData name="Woolsey, Erik L" userId="d1324a2f-68e6-4987-8589-1d13f8661a84" providerId="ADAL" clId="{EE72A259-B3DB-5B2D-92D2-D55CB011F153}" dt="2026-05-05T20:57:09.915" v="522" actId="20577"/>
        <pc:sldMkLst>
          <pc:docMk/>
          <pc:sldMk cId="3830453663" sldId="389"/>
        </pc:sldMkLst>
        <pc:spChg chg="mod">
          <ac:chgData name="Woolsey, Erik L" userId="d1324a2f-68e6-4987-8589-1d13f8661a84" providerId="ADAL" clId="{EE72A259-B3DB-5B2D-92D2-D55CB011F153}" dt="2026-05-05T20:57:09.915" v="522" actId="20577"/>
          <ac:spMkLst>
            <pc:docMk/>
            <pc:sldMk cId="3830453663" sldId="389"/>
            <ac:spMk id="3" creationId="{FD8B7B0E-4CDA-8496-59E3-CD36C14BB6B8}"/>
          </ac:spMkLst>
        </pc:spChg>
      </pc:sldChg>
      <pc:sldChg chg="modSp mod">
        <pc:chgData name="Woolsey, Erik L" userId="d1324a2f-68e6-4987-8589-1d13f8661a84" providerId="ADAL" clId="{EE72A259-B3DB-5B2D-92D2-D55CB011F153}" dt="2026-05-05T20:55:30.331" v="494" actId="20577"/>
        <pc:sldMkLst>
          <pc:docMk/>
          <pc:sldMk cId="3095723767" sldId="409"/>
        </pc:sldMkLst>
        <pc:spChg chg="mod">
          <ac:chgData name="Woolsey, Erik L" userId="d1324a2f-68e6-4987-8589-1d13f8661a84" providerId="ADAL" clId="{EE72A259-B3DB-5B2D-92D2-D55CB011F153}" dt="2026-05-05T20:55:30.331" v="494" actId="20577"/>
          <ac:spMkLst>
            <pc:docMk/>
            <pc:sldMk cId="3095723767" sldId="409"/>
            <ac:spMk id="3" creationId="{2A7F7499-03FB-FFE4-3BFE-CBC90D9DB536}"/>
          </ac:spMkLst>
        </pc:spChg>
      </pc:sldChg>
      <pc:sldChg chg="modSp mod">
        <pc:chgData name="Woolsey, Erik L" userId="d1324a2f-68e6-4987-8589-1d13f8661a84" providerId="ADAL" clId="{EE72A259-B3DB-5B2D-92D2-D55CB011F153}" dt="2026-05-05T20:56:34.406" v="510" actId="20577"/>
        <pc:sldMkLst>
          <pc:docMk/>
          <pc:sldMk cId="61652863" sldId="418"/>
        </pc:sldMkLst>
        <pc:spChg chg="mod">
          <ac:chgData name="Woolsey, Erik L" userId="d1324a2f-68e6-4987-8589-1d13f8661a84" providerId="ADAL" clId="{EE72A259-B3DB-5B2D-92D2-D55CB011F153}" dt="2026-05-05T20:56:34.406" v="510" actId="20577"/>
          <ac:spMkLst>
            <pc:docMk/>
            <pc:sldMk cId="61652863" sldId="418"/>
            <ac:spMk id="3" creationId="{0BC43DD0-5830-DAC4-99C0-8C6B5E35AA8C}"/>
          </ac:spMkLst>
        </pc:spChg>
      </pc:sldChg>
      <pc:sldChg chg="modSp mod">
        <pc:chgData name="Woolsey, Erik L" userId="d1324a2f-68e6-4987-8589-1d13f8661a84" providerId="ADAL" clId="{EE72A259-B3DB-5B2D-92D2-D55CB011F153}" dt="2026-05-05T20:56:30.286" v="508" actId="20577"/>
        <pc:sldMkLst>
          <pc:docMk/>
          <pc:sldMk cId="210701088" sldId="421"/>
        </pc:sldMkLst>
        <pc:spChg chg="mod">
          <ac:chgData name="Woolsey, Erik L" userId="d1324a2f-68e6-4987-8589-1d13f8661a84" providerId="ADAL" clId="{EE72A259-B3DB-5B2D-92D2-D55CB011F153}" dt="2026-05-05T20:56:30.286" v="508" actId="20577"/>
          <ac:spMkLst>
            <pc:docMk/>
            <pc:sldMk cId="210701088" sldId="421"/>
            <ac:spMk id="3" creationId="{C044B351-BCBF-5EFF-2319-46FE36F9EB87}"/>
          </ac:spMkLst>
        </pc:spChg>
        <pc:spChg chg="mod">
          <ac:chgData name="Woolsey, Erik L" userId="d1324a2f-68e6-4987-8589-1d13f8661a84" providerId="ADAL" clId="{EE72A259-B3DB-5B2D-92D2-D55CB011F153}" dt="2026-05-05T18:37:36.724" v="454" actId="1076"/>
          <ac:spMkLst>
            <pc:docMk/>
            <pc:sldMk cId="210701088" sldId="421"/>
            <ac:spMk id="5" creationId="{43329E78-C8A8-4D21-F7AB-72A34A7778B3}"/>
          </ac:spMkLst>
        </pc:spChg>
      </pc:sldChg>
      <pc:sldChg chg="modSp mod">
        <pc:chgData name="Woolsey, Erik L" userId="d1324a2f-68e6-4987-8589-1d13f8661a84" providerId="ADAL" clId="{EE72A259-B3DB-5B2D-92D2-D55CB011F153}" dt="2026-05-05T20:56:39.360" v="512" actId="20577"/>
        <pc:sldMkLst>
          <pc:docMk/>
          <pc:sldMk cId="860748147" sldId="422"/>
        </pc:sldMkLst>
        <pc:spChg chg="mod">
          <ac:chgData name="Woolsey, Erik L" userId="d1324a2f-68e6-4987-8589-1d13f8661a84" providerId="ADAL" clId="{EE72A259-B3DB-5B2D-92D2-D55CB011F153}" dt="2026-05-05T18:37:53.806" v="455" actId="1076"/>
          <ac:spMkLst>
            <pc:docMk/>
            <pc:sldMk cId="860748147" sldId="422"/>
            <ac:spMk id="2" creationId="{967BD255-B5E2-BA0C-2A7B-35B3D712C933}"/>
          </ac:spMkLst>
        </pc:spChg>
        <pc:spChg chg="mod">
          <ac:chgData name="Woolsey, Erik L" userId="d1324a2f-68e6-4987-8589-1d13f8661a84" providerId="ADAL" clId="{EE72A259-B3DB-5B2D-92D2-D55CB011F153}" dt="2026-05-05T20:56:39.360" v="512" actId="20577"/>
          <ac:spMkLst>
            <pc:docMk/>
            <pc:sldMk cId="860748147" sldId="422"/>
            <ac:spMk id="3" creationId="{067F1AD5-3261-0F2F-CD57-11CDFC528A63}"/>
          </ac:spMkLst>
        </pc:spChg>
      </pc:sldChg>
      <pc:sldChg chg="modSp mod">
        <pc:chgData name="Woolsey, Erik L" userId="d1324a2f-68e6-4987-8589-1d13f8661a84" providerId="ADAL" clId="{EE72A259-B3DB-5B2D-92D2-D55CB011F153}" dt="2026-05-05T20:56:44.343" v="514" actId="20577"/>
        <pc:sldMkLst>
          <pc:docMk/>
          <pc:sldMk cId="3867143225" sldId="423"/>
        </pc:sldMkLst>
        <pc:spChg chg="mod">
          <ac:chgData name="Woolsey, Erik L" userId="d1324a2f-68e6-4987-8589-1d13f8661a84" providerId="ADAL" clId="{EE72A259-B3DB-5B2D-92D2-D55CB011F153}" dt="2026-05-05T20:56:44.343" v="514" actId="20577"/>
          <ac:spMkLst>
            <pc:docMk/>
            <pc:sldMk cId="3867143225" sldId="423"/>
            <ac:spMk id="3" creationId="{1B4D4A54-46E8-0DFA-5B5D-8822D5AB3B52}"/>
          </ac:spMkLst>
        </pc:spChg>
      </pc:sldChg>
      <pc:sldChg chg="modSp mod">
        <pc:chgData name="Woolsey, Erik L" userId="d1324a2f-68e6-4987-8589-1d13f8661a84" providerId="ADAL" clId="{EE72A259-B3DB-5B2D-92D2-D55CB011F153}" dt="2026-05-05T20:56:48.987" v="516" actId="20577"/>
        <pc:sldMkLst>
          <pc:docMk/>
          <pc:sldMk cId="1411956797" sldId="425"/>
        </pc:sldMkLst>
        <pc:spChg chg="mod">
          <ac:chgData name="Woolsey, Erik L" userId="d1324a2f-68e6-4987-8589-1d13f8661a84" providerId="ADAL" clId="{EE72A259-B3DB-5B2D-92D2-D55CB011F153}" dt="2026-05-05T20:56:48.987" v="516" actId="20577"/>
          <ac:spMkLst>
            <pc:docMk/>
            <pc:sldMk cId="1411956797" sldId="425"/>
            <ac:spMk id="3" creationId="{15DFF026-404F-F430-5037-35819CC73933}"/>
          </ac:spMkLst>
        </pc:spChg>
      </pc:sldChg>
      <pc:sldChg chg="modSp mod">
        <pc:chgData name="Woolsey, Erik L" userId="d1324a2f-68e6-4987-8589-1d13f8661a84" providerId="ADAL" clId="{EE72A259-B3DB-5B2D-92D2-D55CB011F153}" dt="2026-05-05T20:56:56.330" v="518" actId="20577"/>
        <pc:sldMkLst>
          <pc:docMk/>
          <pc:sldMk cId="2473206223" sldId="426"/>
        </pc:sldMkLst>
        <pc:spChg chg="mod">
          <ac:chgData name="Woolsey, Erik L" userId="d1324a2f-68e6-4987-8589-1d13f8661a84" providerId="ADAL" clId="{EE72A259-B3DB-5B2D-92D2-D55CB011F153}" dt="2026-05-05T20:56:56.330" v="518" actId="20577"/>
          <ac:spMkLst>
            <pc:docMk/>
            <pc:sldMk cId="2473206223" sldId="426"/>
            <ac:spMk id="3" creationId="{3633F87A-E91C-C3FC-2012-2D1D8B308F55}"/>
          </ac:spMkLst>
        </pc:spChg>
      </pc:sldChg>
      <pc:sldChg chg="modSp mod">
        <pc:chgData name="Woolsey, Erik L" userId="d1324a2f-68e6-4987-8589-1d13f8661a84" providerId="ADAL" clId="{EE72A259-B3DB-5B2D-92D2-D55CB011F153}" dt="2026-05-05T20:56:59.739" v="520" actId="20577"/>
        <pc:sldMkLst>
          <pc:docMk/>
          <pc:sldMk cId="510777151" sldId="428"/>
        </pc:sldMkLst>
        <pc:spChg chg="mod">
          <ac:chgData name="Woolsey, Erik L" userId="d1324a2f-68e6-4987-8589-1d13f8661a84" providerId="ADAL" clId="{EE72A259-B3DB-5B2D-92D2-D55CB011F153}" dt="2026-05-05T18:38:04.825" v="456" actId="1076"/>
          <ac:spMkLst>
            <pc:docMk/>
            <pc:sldMk cId="510777151" sldId="428"/>
            <ac:spMk id="2" creationId="{A0111456-ABDF-A694-0956-6EE7FC086590}"/>
          </ac:spMkLst>
        </pc:spChg>
        <pc:spChg chg="mod">
          <ac:chgData name="Woolsey, Erik L" userId="d1324a2f-68e6-4987-8589-1d13f8661a84" providerId="ADAL" clId="{EE72A259-B3DB-5B2D-92D2-D55CB011F153}" dt="2026-05-05T20:56:59.739" v="520" actId="20577"/>
          <ac:spMkLst>
            <pc:docMk/>
            <pc:sldMk cId="510777151" sldId="428"/>
            <ac:spMk id="3" creationId="{D826B84B-BA92-3645-AB3B-9A30B48964F6}"/>
          </ac:spMkLst>
        </pc:spChg>
      </pc:sldChg>
      <pc:sldChg chg="modAnim">
        <pc:chgData name="Woolsey, Erik L" userId="d1324a2f-68e6-4987-8589-1d13f8661a84" providerId="ADAL" clId="{EE72A259-B3DB-5B2D-92D2-D55CB011F153}" dt="2026-05-05T18:49:21.447" v="462"/>
        <pc:sldMkLst>
          <pc:docMk/>
          <pc:sldMk cId="866117720" sldId="431"/>
        </pc:sldMkLst>
      </pc:sldChg>
      <pc:sldChg chg="modSp mod">
        <pc:chgData name="Woolsey, Erik L" userId="d1324a2f-68e6-4987-8589-1d13f8661a84" providerId="ADAL" clId="{EE72A259-B3DB-5B2D-92D2-D55CB011F153}" dt="2026-05-05T20:56:07.850" v="502" actId="20577"/>
        <pc:sldMkLst>
          <pc:docMk/>
          <pc:sldMk cId="1398817879" sldId="433"/>
        </pc:sldMkLst>
        <pc:spChg chg="mod">
          <ac:chgData name="Woolsey, Erik L" userId="d1324a2f-68e6-4987-8589-1d13f8661a84" providerId="ADAL" clId="{EE72A259-B3DB-5B2D-92D2-D55CB011F153}" dt="2026-05-05T20:56:07.850" v="502" actId="20577"/>
          <ac:spMkLst>
            <pc:docMk/>
            <pc:sldMk cId="1398817879" sldId="433"/>
            <ac:spMk id="3" creationId="{B8171D76-71D8-C575-9438-C5D035300254}"/>
          </ac:spMkLst>
        </pc:spChg>
      </pc:sldChg>
      <pc:sldChg chg="delSp mod">
        <pc:chgData name="Woolsey, Erik L" userId="d1324a2f-68e6-4987-8589-1d13f8661a84" providerId="ADAL" clId="{EE72A259-B3DB-5B2D-92D2-D55CB011F153}" dt="2026-05-05T20:53:54.786" v="490" actId="478"/>
        <pc:sldMkLst>
          <pc:docMk/>
          <pc:sldMk cId="1543696271" sldId="439"/>
        </pc:sldMkLst>
      </pc:sldChg>
      <pc:sldChg chg="delSp mod">
        <pc:chgData name="Woolsey, Erik L" userId="d1324a2f-68e6-4987-8589-1d13f8661a84" providerId="ADAL" clId="{EE72A259-B3DB-5B2D-92D2-D55CB011F153}" dt="2026-05-05T20:53:50.186" v="488" actId="478"/>
        <pc:sldMkLst>
          <pc:docMk/>
          <pc:sldMk cId="3800740609" sldId="440"/>
        </pc:sldMkLst>
      </pc:sldChg>
      <pc:sldChg chg="delSp mod">
        <pc:chgData name="Woolsey, Erik L" userId="d1324a2f-68e6-4987-8589-1d13f8661a84" providerId="ADAL" clId="{EE72A259-B3DB-5B2D-92D2-D55CB011F153}" dt="2026-05-05T20:53:48.226" v="487" actId="478"/>
        <pc:sldMkLst>
          <pc:docMk/>
          <pc:sldMk cId="83286560" sldId="441"/>
        </pc:sldMkLst>
      </pc:sldChg>
      <pc:sldChg chg="delSp mod">
        <pc:chgData name="Woolsey, Erik L" userId="d1324a2f-68e6-4987-8589-1d13f8661a84" providerId="ADAL" clId="{EE72A259-B3DB-5B2D-92D2-D55CB011F153}" dt="2026-05-05T20:53:46.608" v="486" actId="478"/>
        <pc:sldMkLst>
          <pc:docMk/>
          <pc:sldMk cId="1265830041" sldId="442"/>
        </pc:sldMkLst>
      </pc:sldChg>
      <pc:sldChg chg="delSp mod">
        <pc:chgData name="Woolsey, Erik L" userId="d1324a2f-68e6-4987-8589-1d13f8661a84" providerId="ADAL" clId="{EE72A259-B3DB-5B2D-92D2-D55CB011F153}" dt="2026-05-05T20:53:43.870" v="485" actId="478"/>
        <pc:sldMkLst>
          <pc:docMk/>
          <pc:sldMk cId="1911746034" sldId="443"/>
        </pc:sldMkLst>
      </pc:sldChg>
      <pc:sldChg chg="delSp mod">
        <pc:chgData name="Woolsey, Erik L" userId="d1324a2f-68e6-4987-8589-1d13f8661a84" providerId="ADAL" clId="{EE72A259-B3DB-5B2D-92D2-D55CB011F153}" dt="2026-05-05T20:53:39.163" v="483" actId="478"/>
        <pc:sldMkLst>
          <pc:docMk/>
          <pc:sldMk cId="1695917093" sldId="444"/>
        </pc:sldMkLst>
      </pc:sldChg>
      <pc:sldChg chg="delSp mod">
        <pc:chgData name="Woolsey, Erik L" userId="d1324a2f-68e6-4987-8589-1d13f8661a84" providerId="ADAL" clId="{EE72A259-B3DB-5B2D-92D2-D55CB011F153}" dt="2026-05-05T20:53:34.891" v="482" actId="478"/>
        <pc:sldMkLst>
          <pc:docMk/>
          <pc:sldMk cId="1617301376" sldId="445"/>
        </pc:sldMkLst>
      </pc:sldChg>
      <pc:sldChg chg="delSp modSp mod">
        <pc:chgData name="Woolsey, Erik L" userId="d1324a2f-68e6-4987-8589-1d13f8661a84" providerId="ADAL" clId="{EE72A259-B3DB-5B2D-92D2-D55CB011F153}" dt="2026-05-05T20:53:26.940" v="481" actId="478"/>
        <pc:sldMkLst>
          <pc:docMk/>
          <pc:sldMk cId="2792514557" sldId="446"/>
        </pc:sldMkLst>
      </pc:sldChg>
      <pc:sldChg chg="delSp mod">
        <pc:chgData name="Woolsey, Erik L" userId="d1324a2f-68e6-4987-8589-1d13f8661a84" providerId="ADAL" clId="{EE72A259-B3DB-5B2D-92D2-D55CB011F153}" dt="2026-05-05T20:53:19.367" v="478" actId="478"/>
        <pc:sldMkLst>
          <pc:docMk/>
          <pc:sldMk cId="1957312036" sldId="447"/>
        </pc:sldMkLst>
      </pc:sldChg>
      <pc:sldChg chg="delSp mod">
        <pc:chgData name="Woolsey, Erik L" userId="d1324a2f-68e6-4987-8589-1d13f8661a84" providerId="ADAL" clId="{EE72A259-B3DB-5B2D-92D2-D55CB011F153}" dt="2026-05-05T20:53:14.544" v="477" actId="478"/>
        <pc:sldMkLst>
          <pc:docMk/>
          <pc:sldMk cId="3413946963" sldId="448"/>
        </pc:sldMkLst>
      </pc:sldChg>
      <pc:sldChg chg="delSp mod">
        <pc:chgData name="Woolsey, Erik L" userId="d1324a2f-68e6-4987-8589-1d13f8661a84" providerId="ADAL" clId="{EE72A259-B3DB-5B2D-92D2-D55CB011F153}" dt="2026-05-05T20:53:52.321" v="489" actId="478"/>
        <pc:sldMkLst>
          <pc:docMk/>
          <pc:sldMk cId="2504605837" sldId="449"/>
        </pc:sldMkLst>
      </pc:sldChg>
      <pc:sldChg chg="modSp mod">
        <pc:chgData name="Woolsey, Erik L" userId="d1324a2f-68e6-4987-8589-1d13f8661a84" providerId="ADAL" clId="{EE72A259-B3DB-5B2D-92D2-D55CB011F153}" dt="2026-05-05T20:55:57.772" v="498" actId="20577"/>
        <pc:sldMkLst>
          <pc:docMk/>
          <pc:sldMk cId="3460869054" sldId="451"/>
        </pc:sldMkLst>
        <pc:spChg chg="mod">
          <ac:chgData name="Woolsey, Erik L" userId="d1324a2f-68e6-4987-8589-1d13f8661a84" providerId="ADAL" clId="{EE72A259-B3DB-5B2D-92D2-D55CB011F153}" dt="2026-05-05T20:55:57.772" v="498" actId="20577"/>
          <ac:spMkLst>
            <pc:docMk/>
            <pc:sldMk cId="3460869054" sldId="451"/>
            <ac:spMk id="3" creationId="{336DB568-A2C1-87BD-887E-54A33E4AD414}"/>
          </ac:spMkLst>
        </pc:spChg>
      </pc:sldChg>
      <pc:sldChg chg="delSp mod">
        <pc:chgData name="Woolsey, Erik L" userId="d1324a2f-68e6-4987-8589-1d13f8661a84" providerId="ADAL" clId="{EE72A259-B3DB-5B2D-92D2-D55CB011F153}" dt="2026-05-05T20:53:41.575" v="484" actId="478"/>
        <pc:sldMkLst>
          <pc:docMk/>
          <pc:sldMk cId="3288672389" sldId="453"/>
        </pc:sldMkLst>
      </pc:sldChg>
      <pc:sldChg chg="delSp mod">
        <pc:chgData name="Woolsey, Erik L" userId="d1324a2f-68e6-4987-8589-1d13f8661a84" providerId="ADAL" clId="{EE72A259-B3DB-5B2D-92D2-D55CB011F153}" dt="2026-05-05T20:53:22.594" v="479" actId="478"/>
        <pc:sldMkLst>
          <pc:docMk/>
          <pc:sldMk cId="4279613019" sldId="454"/>
        </pc:sldMkLst>
      </pc:sldChg>
      <pc:sldChg chg="modSp mod">
        <pc:chgData name="Woolsey, Erik L" userId="d1324a2f-68e6-4987-8589-1d13f8661a84" providerId="ADAL" clId="{EE72A259-B3DB-5B2D-92D2-D55CB011F153}" dt="2026-05-07T15:48:20.587" v="531" actId="20577"/>
        <pc:sldMkLst>
          <pc:docMk/>
          <pc:sldMk cId="803581263" sldId="456"/>
        </pc:sldMkLst>
        <pc:spChg chg="mod">
          <ac:chgData name="Woolsey, Erik L" userId="d1324a2f-68e6-4987-8589-1d13f8661a84" providerId="ADAL" clId="{EE72A259-B3DB-5B2D-92D2-D55CB011F153}" dt="2026-05-07T15:48:20.587" v="531" actId="20577"/>
          <ac:spMkLst>
            <pc:docMk/>
            <pc:sldMk cId="803581263" sldId="456"/>
            <ac:spMk id="21" creationId="{1AB76566-1DBD-B35F-DE17-994900612352}"/>
          </ac:spMkLst>
        </pc:spChg>
        <pc:spChg chg="mod">
          <ac:chgData name="Woolsey, Erik L" userId="d1324a2f-68e6-4987-8589-1d13f8661a84" providerId="ADAL" clId="{EE72A259-B3DB-5B2D-92D2-D55CB011F153}" dt="2026-05-05T19:40:53.292" v="476" actId="14100"/>
          <ac:spMkLst>
            <pc:docMk/>
            <pc:sldMk cId="803581263" sldId="456"/>
            <ac:spMk id="24" creationId="{E4CF7F13-0E50-18DE-A349-CD23A2F458C7}"/>
          </ac:spMkLst>
        </pc:spChg>
      </pc:sldChg>
      <pc:sldChg chg="modSp mod">
        <pc:chgData name="Woolsey, Erik L" userId="d1324a2f-68e6-4987-8589-1d13f8661a84" providerId="ADAL" clId="{EE72A259-B3DB-5B2D-92D2-D55CB011F153}" dt="2026-05-05T20:56:11.950" v="504" actId="20577"/>
        <pc:sldMkLst>
          <pc:docMk/>
          <pc:sldMk cId="3653576287" sldId="458"/>
        </pc:sldMkLst>
        <pc:spChg chg="mod">
          <ac:chgData name="Woolsey, Erik L" userId="d1324a2f-68e6-4987-8589-1d13f8661a84" providerId="ADAL" clId="{EE72A259-B3DB-5B2D-92D2-D55CB011F153}" dt="2026-05-05T20:56:11.950" v="504" actId="20577"/>
          <ac:spMkLst>
            <pc:docMk/>
            <pc:sldMk cId="3653576287" sldId="458"/>
            <ac:spMk id="3" creationId="{BABF0A38-263A-FC68-D5AF-56F78F365972}"/>
          </ac:spMkLst>
        </pc:spChg>
      </pc:sldChg>
    </pc:docChg>
  </pc:docChgLst>
  <pc:docChgLst>
    <pc:chgData name="Li, Yihan" userId="S::yli672@uiowa.edu::f22fbc87-3049-4e6b-bbe3-3575f7781da0" providerId="AD" clId="Web-{745EFCAF-7F16-4EF9-071D-CBEC0D93F383}"/>
    <pc:docChg chg="modSld">
      <pc:chgData name="Li, Yihan" userId="S::yli672@uiowa.edu::f22fbc87-3049-4e6b-bbe3-3575f7781da0" providerId="AD" clId="Web-{745EFCAF-7F16-4EF9-071D-CBEC0D93F383}" dt="2026-04-27T21:04:50.579" v="9" actId="1076"/>
      <pc:docMkLst>
        <pc:docMk/>
      </pc:docMkLst>
    </pc:docChg>
  </pc:docChgLst>
  <pc:docChgLst>
    <pc:chgData name="Bultema, Fern" userId="S::nbultema@uiowa.edu::b195a728-5b4c-48cc-8f44-201a43d5bdef" providerId="AD" clId="Web-{8A107F16-2571-F215-601B-7755A6F9245F}"/>
    <pc:docChg chg="modSld">
      <pc:chgData name="Bultema, Fern" userId="S::nbultema@uiowa.edu::b195a728-5b4c-48cc-8f44-201a43d5bdef" providerId="AD" clId="Web-{8A107F16-2571-F215-601B-7755A6F9245F}" dt="2026-04-27T21:10:08.737" v="293" actId="14100"/>
      <pc:docMkLst>
        <pc:docMk/>
      </pc:docMkLst>
    </pc:docChg>
  </pc:docChgLst>
  <pc:docChgLst>
    <pc:chgData name="Bultema, Fern" userId="b195a728-5b4c-48cc-8f44-201a43d5bdef" providerId="ADAL" clId="{3084D862-C261-427E-8EB9-42ABDDE555BA}"/>
    <pc:docChg chg="undo custSel addSld delSld modSld sldOrd modSection">
      <pc:chgData name="Bultema, Fern" userId="b195a728-5b4c-48cc-8f44-201a43d5bdef" providerId="ADAL" clId="{3084D862-C261-427E-8EB9-42ABDDE555BA}" dt="2026-05-06T02:55:09.316" v="4890"/>
      <pc:docMkLst>
        <pc:docMk/>
      </pc:docMkLst>
      <pc:sldChg chg="modSp mod">
        <pc:chgData name="Bultema, Fern" userId="b195a728-5b4c-48cc-8f44-201a43d5bdef" providerId="ADAL" clId="{3084D862-C261-427E-8EB9-42ABDDE555BA}" dt="2026-04-27T12:44:30.439" v="933"/>
        <pc:sldMkLst>
          <pc:docMk/>
          <pc:sldMk cId="3147037599" sldId="371"/>
        </pc:sldMkLst>
        <pc:graphicFrameChg chg="mod modGraphic">
          <ac:chgData name="Bultema, Fern" userId="b195a728-5b4c-48cc-8f44-201a43d5bdef" providerId="ADAL" clId="{3084D862-C261-427E-8EB9-42ABDDE555BA}" dt="2026-04-27T12:44:30.439" v="933"/>
          <ac:graphicFrameMkLst>
            <pc:docMk/>
            <pc:sldMk cId="3147037599" sldId="371"/>
            <ac:graphicFrameMk id="2" creationId="{ACD08305-9BC7-DE09-43F9-93C26BA364F1}"/>
          </ac:graphicFrameMkLst>
        </pc:graphicFrameChg>
      </pc:sldChg>
      <pc:sldChg chg="modSp add mod setBg">
        <pc:chgData name="Bultema, Fern" userId="b195a728-5b4c-48cc-8f44-201a43d5bdef" providerId="ADAL" clId="{3084D862-C261-427E-8EB9-42ABDDE555BA}" dt="2026-04-27T14:20:09.553" v="3079" actId="1076"/>
        <pc:sldMkLst>
          <pc:docMk/>
          <pc:sldMk cId="402044027" sldId="417"/>
        </pc:sldMkLst>
        <pc:spChg chg="mod">
          <ac:chgData name="Bultema, Fern" userId="b195a728-5b4c-48cc-8f44-201a43d5bdef" providerId="ADAL" clId="{3084D862-C261-427E-8EB9-42ABDDE555BA}" dt="2026-04-27T02:08:06.301" v="658" actId="20577"/>
          <ac:spMkLst>
            <pc:docMk/>
            <pc:sldMk cId="402044027" sldId="417"/>
            <ac:spMk id="4" creationId="{0AFDF3F9-A694-9DB6-6313-3D2DD9724878}"/>
          </ac:spMkLst>
        </pc:spChg>
        <pc:graphicFrameChg chg="mod modGraphic">
          <ac:chgData name="Bultema, Fern" userId="b195a728-5b4c-48cc-8f44-201a43d5bdef" providerId="ADAL" clId="{3084D862-C261-427E-8EB9-42ABDDE555BA}" dt="2026-04-27T14:20:09.553" v="3079" actId="1076"/>
          <ac:graphicFrameMkLst>
            <pc:docMk/>
            <pc:sldMk cId="402044027" sldId="417"/>
            <ac:graphicFrameMk id="2" creationId="{9FA9E4A4-D25A-C4CB-3E4F-2689F8C13921}"/>
          </ac:graphicFrameMkLst>
        </pc:graphicFrameChg>
      </pc:sldChg>
      <pc:sldChg chg="addSp delSp modSp add mod setBg">
        <pc:chgData name="Bultema, Fern" userId="b195a728-5b4c-48cc-8f44-201a43d5bdef" providerId="ADAL" clId="{3084D862-C261-427E-8EB9-42ABDDE555BA}" dt="2026-04-27T14:20:02.913" v="3077" actId="1076"/>
        <pc:sldMkLst>
          <pc:docMk/>
          <pc:sldMk cId="61652863" sldId="418"/>
        </pc:sldMkLst>
        <pc:spChg chg="mod">
          <ac:chgData name="Bultema, Fern" userId="b195a728-5b4c-48cc-8f44-201a43d5bdef" providerId="ADAL" clId="{3084D862-C261-427E-8EB9-42ABDDE555BA}" dt="2026-04-27T02:08:17.524" v="674" actId="20577"/>
          <ac:spMkLst>
            <pc:docMk/>
            <pc:sldMk cId="61652863" sldId="418"/>
            <ac:spMk id="4" creationId="{B0899FBF-FCED-88AF-4610-A83B4FD03859}"/>
          </ac:spMkLst>
        </pc:spChg>
        <pc:graphicFrameChg chg="add mod modGraphic">
          <ac:chgData name="Bultema, Fern" userId="b195a728-5b4c-48cc-8f44-201a43d5bdef" providerId="ADAL" clId="{3084D862-C261-427E-8EB9-42ABDDE555BA}" dt="2026-04-27T14:20:02.913" v="3077" actId="1076"/>
          <ac:graphicFrameMkLst>
            <pc:docMk/>
            <pc:sldMk cId="61652863" sldId="418"/>
            <ac:graphicFrameMk id="5" creationId="{B2185263-DE66-3CCD-CAC1-4E279377E24D}"/>
          </ac:graphicFrameMkLst>
        </pc:graphicFrameChg>
      </pc:sldChg>
      <pc:sldChg chg="modSp add mod">
        <pc:chgData name="Bultema, Fern" userId="b195a728-5b4c-48cc-8f44-201a43d5bdef" providerId="ADAL" clId="{3084D862-C261-427E-8EB9-42ABDDE555BA}" dt="2026-04-27T14:20:06.224" v="3078" actId="1076"/>
        <pc:sldMkLst>
          <pc:docMk/>
          <pc:sldMk cId="210701088" sldId="421"/>
        </pc:sldMkLst>
        <pc:graphicFrameChg chg="mod modGraphic">
          <ac:chgData name="Bultema, Fern" userId="b195a728-5b4c-48cc-8f44-201a43d5bdef" providerId="ADAL" clId="{3084D862-C261-427E-8EB9-42ABDDE555BA}" dt="2026-04-27T14:20:06.224" v="3078" actId="1076"/>
          <ac:graphicFrameMkLst>
            <pc:docMk/>
            <pc:sldMk cId="210701088" sldId="421"/>
            <ac:graphicFrameMk id="2" creationId="{23728637-D723-901C-615A-5AA62805FF21}"/>
          </ac:graphicFrameMkLst>
        </pc:graphicFrameChg>
      </pc:sldChg>
      <pc:sldChg chg="modSp add mod">
        <pc:chgData name="Bultema, Fern" userId="b195a728-5b4c-48cc-8f44-201a43d5bdef" providerId="ADAL" clId="{3084D862-C261-427E-8EB9-42ABDDE555BA}" dt="2026-04-27T14:20:00.535" v="3076" actId="1076"/>
        <pc:sldMkLst>
          <pc:docMk/>
          <pc:sldMk cId="860748147" sldId="422"/>
        </pc:sldMkLst>
        <pc:graphicFrameChg chg="mod modGraphic">
          <ac:chgData name="Bultema, Fern" userId="b195a728-5b4c-48cc-8f44-201a43d5bdef" providerId="ADAL" clId="{3084D862-C261-427E-8EB9-42ABDDE555BA}" dt="2026-04-27T14:20:00.535" v="3076" actId="1076"/>
          <ac:graphicFrameMkLst>
            <pc:docMk/>
            <pc:sldMk cId="860748147" sldId="422"/>
            <ac:graphicFrameMk id="5" creationId="{CFE86F96-CAB4-0116-AE60-8ED15736F21C}"/>
          </ac:graphicFrameMkLst>
        </pc:graphicFrameChg>
      </pc:sldChg>
      <pc:sldChg chg="modSp add mod ord">
        <pc:chgData name="Bultema, Fern" userId="b195a728-5b4c-48cc-8f44-201a43d5bdef" providerId="ADAL" clId="{3084D862-C261-427E-8EB9-42ABDDE555BA}" dt="2026-04-27T14:25:00.471" v="3345" actId="20577"/>
        <pc:sldMkLst>
          <pc:docMk/>
          <pc:sldMk cId="3867143225" sldId="423"/>
        </pc:sldMkLst>
        <pc:spChg chg="mod">
          <ac:chgData name="Bultema, Fern" userId="b195a728-5b4c-48cc-8f44-201a43d5bdef" providerId="ADAL" clId="{3084D862-C261-427E-8EB9-42ABDDE555BA}" dt="2026-04-27T14:18:25.260" v="3006" actId="20577"/>
          <ac:spMkLst>
            <pc:docMk/>
            <pc:sldMk cId="3867143225" sldId="423"/>
            <ac:spMk id="4" creationId="{B1FF7352-2C7B-D6DE-5C48-36EF9A7EFB71}"/>
          </ac:spMkLst>
        </pc:spChg>
        <pc:graphicFrameChg chg="mod modGraphic">
          <ac:chgData name="Bultema, Fern" userId="b195a728-5b4c-48cc-8f44-201a43d5bdef" providerId="ADAL" clId="{3084D862-C261-427E-8EB9-42ABDDE555BA}" dt="2026-04-27T14:25:00.471" v="3345" actId="20577"/>
          <ac:graphicFrameMkLst>
            <pc:docMk/>
            <pc:sldMk cId="3867143225" sldId="423"/>
            <ac:graphicFrameMk id="5" creationId="{CCDCCC4D-CA0D-A702-3F72-13A95C7EEF04}"/>
          </ac:graphicFrameMkLst>
        </pc:graphicFrameChg>
      </pc:sldChg>
      <pc:sldChg chg="modSp add mod">
        <pc:chgData name="Bultema, Fern" userId="b195a728-5b4c-48cc-8f44-201a43d5bdef" providerId="ADAL" clId="{3084D862-C261-427E-8EB9-42ABDDE555BA}" dt="2026-04-27T14:24:47.189" v="3344" actId="20577"/>
        <pc:sldMkLst>
          <pc:docMk/>
          <pc:sldMk cId="1411956797" sldId="425"/>
        </pc:sldMkLst>
        <pc:spChg chg="mod">
          <ac:chgData name="Bultema, Fern" userId="b195a728-5b4c-48cc-8f44-201a43d5bdef" providerId="ADAL" clId="{3084D862-C261-427E-8EB9-42ABDDE555BA}" dt="2026-04-27T14:18:35.667" v="3023" actId="20577"/>
          <ac:spMkLst>
            <pc:docMk/>
            <pc:sldMk cId="1411956797" sldId="425"/>
            <ac:spMk id="4" creationId="{CA7ADD7D-A9B0-B308-481C-C5F545AAFA11}"/>
          </ac:spMkLst>
        </pc:spChg>
        <pc:graphicFrameChg chg="mod modGraphic">
          <ac:chgData name="Bultema, Fern" userId="b195a728-5b4c-48cc-8f44-201a43d5bdef" providerId="ADAL" clId="{3084D862-C261-427E-8EB9-42ABDDE555BA}" dt="2026-04-27T14:24:47.189" v="3344" actId="20577"/>
          <ac:graphicFrameMkLst>
            <pc:docMk/>
            <pc:sldMk cId="1411956797" sldId="425"/>
            <ac:graphicFrameMk id="5" creationId="{618A45DF-95E1-032A-69A2-F65ABBAFBF02}"/>
          </ac:graphicFrameMkLst>
        </pc:graphicFrameChg>
      </pc:sldChg>
      <pc:sldChg chg="modSp add mod ord">
        <pc:chgData name="Bultema, Fern" userId="b195a728-5b4c-48cc-8f44-201a43d5bdef" providerId="ADAL" clId="{3084D862-C261-427E-8EB9-42ABDDE555BA}" dt="2026-04-27T14:32:21.282" v="4024" actId="20577"/>
        <pc:sldMkLst>
          <pc:docMk/>
          <pc:sldMk cId="2473206223" sldId="426"/>
        </pc:sldMkLst>
        <pc:spChg chg="mod">
          <ac:chgData name="Bultema, Fern" userId="b195a728-5b4c-48cc-8f44-201a43d5bdef" providerId="ADAL" clId="{3084D862-C261-427E-8EB9-42ABDDE555BA}" dt="2026-04-27T14:18:58.672" v="3045" actId="20577"/>
          <ac:spMkLst>
            <pc:docMk/>
            <pc:sldMk cId="2473206223" sldId="426"/>
            <ac:spMk id="4" creationId="{89765FD0-BB25-7640-DC94-CE59BD3BCF82}"/>
          </ac:spMkLst>
        </pc:spChg>
        <pc:graphicFrameChg chg="mod modGraphic">
          <ac:chgData name="Bultema, Fern" userId="b195a728-5b4c-48cc-8f44-201a43d5bdef" providerId="ADAL" clId="{3084D862-C261-427E-8EB9-42ABDDE555BA}" dt="2026-04-27T14:32:21.282" v="4024" actId="20577"/>
          <ac:graphicFrameMkLst>
            <pc:docMk/>
            <pc:sldMk cId="2473206223" sldId="426"/>
            <ac:graphicFrameMk id="5" creationId="{A354FA15-C536-E8A8-C459-B57CE79F1E1F}"/>
          </ac:graphicFrameMkLst>
        </pc:graphicFrameChg>
      </pc:sldChg>
      <pc:sldChg chg="modSp add mod">
        <pc:chgData name="Bultema, Fern" userId="b195a728-5b4c-48cc-8f44-201a43d5bdef" providerId="ADAL" clId="{3084D862-C261-427E-8EB9-42ABDDE555BA}" dt="2026-04-27T14:32:50.840" v="4028" actId="207"/>
        <pc:sldMkLst>
          <pc:docMk/>
          <pc:sldMk cId="510777151" sldId="428"/>
        </pc:sldMkLst>
        <pc:graphicFrameChg chg="modGraphic">
          <ac:chgData name="Bultema, Fern" userId="b195a728-5b4c-48cc-8f44-201a43d5bdef" providerId="ADAL" clId="{3084D862-C261-427E-8EB9-42ABDDE555BA}" dt="2026-04-27T14:32:50.840" v="4028" actId="207"/>
          <ac:graphicFrameMkLst>
            <pc:docMk/>
            <pc:sldMk cId="510777151" sldId="428"/>
            <ac:graphicFrameMk id="5" creationId="{9CDBE21E-9842-8632-407C-8C9C2793D6F6}"/>
          </ac:graphicFrameMkLst>
        </pc:graphicFrameChg>
      </pc:sldChg>
      <pc:sldChg chg="modSp mod">
        <pc:chgData name="Bultema, Fern" userId="b195a728-5b4c-48cc-8f44-201a43d5bdef" providerId="ADAL" clId="{3084D862-C261-427E-8EB9-42ABDDE555BA}" dt="2026-05-05T05:34:15.440" v="4215" actId="1076"/>
        <pc:sldMkLst>
          <pc:docMk/>
          <pc:sldMk cId="1398817879" sldId="433"/>
        </pc:sldMkLst>
        <pc:spChg chg="mod">
          <ac:chgData name="Bultema, Fern" userId="b195a728-5b4c-48cc-8f44-201a43d5bdef" providerId="ADAL" clId="{3084D862-C261-427E-8EB9-42ABDDE555BA}" dt="2026-05-05T05:34:15.440" v="4215" actId="1076"/>
          <ac:spMkLst>
            <pc:docMk/>
            <pc:sldMk cId="1398817879" sldId="433"/>
            <ac:spMk id="55" creationId="{D3A9332C-B1C2-CD2C-FE51-C0594C7EBF3A}"/>
          </ac:spMkLst>
        </pc:spChg>
      </pc:sldChg>
      <pc:sldChg chg="addSp modSp mod modAnim">
        <pc:chgData name="Bultema, Fern" userId="b195a728-5b4c-48cc-8f44-201a43d5bdef" providerId="ADAL" clId="{3084D862-C261-427E-8EB9-42ABDDE555BA}" dt="2026-05-06T02:50:15.986" v="4545" actId="20577"/>
        <pc:sldMkLst>
          <pc:docMk/>
          <pc:sldMk cId="3460869054" sldId="451"/>
        </pc:sldMkLst>
        <pc:spChg chg="mod">
          <ac:chgData name="Bultema, Fern" userId="b195a728-5b4c-48cc-8f44-201a43d5bdef" providerId="ADAL" clId="{3084D862-C261-427E-8EB9-42ABDDE555BA}" dt="2026-05-06T02:10:01.979" v="4219" actId="14100"/>
          <ac:spMkLst>
            <pc:docMk/>
            <pc:sldMk cId="3460869054" sldId="451"/>
            <ac:spMk id="2" creationId="{5A45E7AF-DAD3-29EA-A240-5C218C90FA47}"/>
          </ac:spMkLst>
        </pc:spChg>
        <pc:spChg chg="mod">
          <ac:chgData name="Bultema, Fern" userId="b195a728-5b4c-48cc-8f44-201a43d5bdef" providerId="ADAL" clId="{3084D862-C261-427E-8EB9-42ABDDE555BA}" dt="2026-05-06T02:10:01.979" v="4219" actId="14100"/>
          <ac:spMkLst>
            <pc:docMk/>
            <pc:sldMk cId="3460869054" sldId="451"/>
            <ac:spMk id="5" creationId="{7885E1A5-ECE5-63C8-6F21-5AEC047C0323}"/>
          </ac:spMkLst>
        </pc:spChg>
        <pc:spChg chg="add mod">
          <ac:chgData name="Bultema, Fern" userId="b195a728-5b4c-48cc-8f44-201a43d5bdef" providerId="ADAL" clId="{3084D862-C261-427E-8EB9-42ABDDE555BA}" dt="2026-05-06T02:10:17.390" v="4221" actId="1076"/>
          <ac:spMkLst>
            <pc:docMk/>
            <pc:sldMk cId="3460869054" sldId="451"/>
            <ac:spMk id="6" creationId="{D5DCC0D1-2D3E-A70B-4D1E-9B06A05BEC03}"/>
          </ac:spMkLst>
        </pc:spChg>
        <pc:spChg chg="add mod">
          <ac:chgData name="Bultema, Fern" userId="b195a728-5b4c-48cc-8f44-201a43d5bdef" providerId="ADAL" clId="{3084D862-C261-427E-8EB9-42ABDDE555BA}" dt="2026-05-06T02:47:46.656" v="4390" actId="14100"/>
          <ac:spMkLst>
            <pc:docMk/>
            <pc:sldMk cId="3460869054" sldId="451"/>
            <ac:spMk id="7" creationId="{CD7BE30B-0240-EE21-9481-1D5A70B8AEFD}"/>
          </ac:spMkLst>
        </pc:spChg>
        <pc:spChg chg="mod">
          <ac:chgData name="Bultema, Fern" userId="b195a728-5b4c-48cc-8f44-201a43d5bdef" providerId="ADAL" clId="{3084D862-C261-427E-8EB9-42ABDDE555BA}" dt="2026-05-06T02:09:49.435" v="4216" actId="1076"/>
          <ac:spMkLst>
            <pc:docMk/>
            <pc:sldMk cId="3460869054" sldId="451"/>
            <ac:spMk id="8" creationId="{928B02F4-5B17-9E87-70DB-EDA044122B26}"/>
          </ac:spMkLst>
        </pc:spChg>
        <pc:spChg chg="mod">
          <ac:chgData name="Bultema, Fern" userId="b195a728-5b4c-48cc-8f44-201a43d5bdef" providerId="ADAL" clId="{3084D862-C261-427E-8EB9-42ABDDE555BA}" dt="2026-05-06T02:09:49.435" v="4216" actId="1076"/>
          <ac:spMkLst>
            <pc:docMk/>
            <pc:sldMk cId="3460869054" sldId="451"/>
            <ac:spMk id="9" creationId="{079163FD-1C5C-0E57-A9BE-356B9C30DCFC}"/>
          </ac:spMkLst>
        </pc:spChg>
        <pc:spChg chg="add mod">
          <ac:chgData name="Bultema, Fern" userId="b195a728-5b4c-48cc-8f44-201a43d5bdef" providerId="ADAL" clId="{3084D862-C261-427E-8EB9-42ABDDE555BA}" dt="2026-05-06T02:47:57.081" v="4392" actId="1076"/>
          <ac:spMkLst>
            <pc:docMk/>
            <pc:sldMk cId="3460869054" sldId="451"/>
            <ac:spMk id="10" creationId="{4EBD0240-425B-DCEC-0E87-7268FF8DCBEB}"/>
          </ac:spMkLst>
        </pc:spChg>
        <pc:spChg chg="add mod">
          <ac:chgData name="Bultema, Fern" userId="b195a728-5b4c-48cc-8f44-201a43d5bdef" providerId="ADAL" clId="{3084D862-C261-427E-8EB9-42ABDDE555BA}" dt="2026-05-06T02:50:15.986" v="4545" actId="20577"/>
          <ac:spMkLst>
            <pc:docMk/>
            <pc:sldMk cId="3460869054" sldId="451"/>
            <ac:spMk id="11" creationId="{B76434FE-FC80-D99E-3D99-5CC21E8527DD}"/>
          </ac:spMkLst>
        </pc:spChg>
        <pc:spChg chg="mod">
          <ac:chgData name="Bultema, Fern" userId="b195a728-5b4c-48cc-8f44-201a43d5bdef" providerId="ADAL" clId="{3084D862-C261-427E-8EB9-42ABDDE555BA}" dt="2026-05-06T02:09:49.435" v="4216" actId="1076"/>
          <ac:spMkLst>
            <pc:docMk/>
            <pc:sldMk cId="3460869054" sldId="451"/>
            <ac:spMk id="19" creationId="{4DC169E5-7680-76F6-A667-0B641C1271FE}"/>
          </ac:spMkLst>
        </pc:spChg>
        <pc:spChg chg="mod">
          <ac:chgData name="Bultema, Fern" userId="b195a728-5b4c-48cc-8f44-201a43d5bdef" providerId="ADAL" clId="{3084D862-C261-427E-8EB9-42ABDDE555BA}" dt="2026-05-06T02:09:54.847" v="4217" actId="1076"/>
          <ac:spMkLst>
            <pc:docMk/>
            <pc:sldMk cId="3460869054" sldId="451"/>
            <ac:spMk id="21" creationId="{426CCD5E-0441-68D2-58C5-24AB837656D7}"/>
          </ac:spMkLst>
        </pc:spChg>
        <pc:spChg chg="mod">
          <ac:chgData name="Bultema, Fern" userId="b195a728-5b4c-48cc-8f44-201a43d5bdef" providerId="ADAL" clId="{3084D862-C261-427E-8EB9-42ABDDE555BA}" dt="2026-05-06T02:09:49.435" v="4216" actId="1076"/>
          <ac:spMkLst>
            <pc:docMk/>
            <pc:sldMk cId="3460869054" sldId="451"/>
            <ac:spMk id="22" creationId="{CED4552C-671E-1D3E-A812-DD3D9B00A65F}"/>
          </ac:spMkLst>
        </pc:spChg>
        <pc:spChg chg="mod">
          <ac:chgData name="Bultema, Fern" userId="b195a728-5b4c-48cc-8f44-201a43d5bdef" providerId="ADAL" clId="{3084D862-C261-427E-8EB9-42ABDDE555BA}" dt="2026-05-06T02:09:49.435" v="4216" actId="1076"/>
          <ac:spMkLst>
            <pc:docMk/>
            <pc:sldMk cId="3460869054" sldId="451"/>
            <ac:spMk id="23" creationId="{BAFF3EF4-43EF-E7E7-EE75-761FFA6F47E5}"/>
          </ac:spMkLst>
        </pc:spChg>
        <pc:spChg chg="mod">
          <ac:chgData name="Bultema, Fern" userId="b195a728-5b4c-48cc-8f44-201a43d5bdef" providerId="ADAL" clId="{3084D862-C261-427E-8EB9-42ABDDE555BA}" dt="2026-05-06T02:09:57.234" v="4218" actId="1076"/>
          <ac:spMkLst>
            <pc:docMk/>
            <pc:sldMk cId="3460869054" sldId="451"/>
            <ac:spMk id="24" creationId="{B95A3E53-EF45-80E0-A0AB-A108E753C5B7}"/>
          </ac:spMkLst>
        </pc:spChg>
      </pc:sldChg>
      <pc:sldChg chg="del">
        <pc:chgData name="Bultema, Fern" userId="b195a728-5b4c-48cc-8f44-201a43d5bdef" providerId="ADAL" clId="{3084D862-C261-427E-8EB9-42ABDDE555BA}" dt="2026-05-06T02:12:50.328" v="4222" actId="2696"/>
        <pc:sldMkLst>
          <pc:docMk/>
          <pc:sldMk cId="3285349319" sldId="457"/>
        </pc:sldMkLst>
      </pc:sldChg>
      <pc:sldChg chg="addSp delSp modSp add mod addAnim delAnim modAnim">
        <pc:chgData name="Bultema, Fern" userId="b195a728-5b4c-48cc-8f44-201a43d5bdef" providerId="ADAL" clId="{3084D862-C261-427E-8EB9-42ABDDE555BA}" dt="2026-05-06T02:55:09.316" v="4890"/>
        <pc:sldMkLst>
          <pc:docMk/>
          <pc:sldMk cId="3653576287" sldId="458"/>
        </pc:sldMkLst>
        <pc:spChg chg="mod">
          <ac:chgData name="Bultema, Fern" userId="b195a728-5b4c-48cc-8f44-201a43d5bdef" providerId="ADAL" clId="{3084D862-C261-427E-8EB9-42ABDDE555BA}" dt="2026-05-06T02:52:02.459" v="4571" actId="1076"/>
          <ac:spMkLst>
            <pc:docMk/>
            <pc:sldMk cId="3653576287" sldId="458"/>
            <ac:spMk id="2" creationId="{90F93A30-894B-2B08-616F-C14C7C4B4626}"/>
          </ac:spMkLst>
        </pc:spChg>
        <pc:spChg chg="mod">
          <ac:chgData name="Bultema, Fern" userId="b195a728-5b4c-48cc-8f44-201a43d5bdef" providerId="ADAL" clId="{3084D862-C261-427E-8EB9-42ABDDE555BA}" dt="2026-05-05T05:18:11.408" v="4190" actId="1076"/>
          <ac:spMkLst>
            <pc:docMk/>
            <pc:sldMk cId="3653576287" sldId="458"/>
            <ac:spMk id="4" creationId="{8467CECD-BB77-6D90-95E1-D8657B6F22F5}"/>
          </ac:spMkLst>
        </pc:spChg>
        <pc:spChg chg="mod">
          <ac:chgData name="Bultema, Fern" userId="b195a728-5b4c-48cc-8f44-201a43d5bdef" providerId="ADAL" clId="{3084D862-C261-427E-8EB9-42ABDDE555BA}" dt="2026-05-06T02:51:56.788" v="4570"/>
          <ac:spMkLst>
            <pc:docMk/>
            <pc:sldMk cId="3653576287" sldId="458"/>
            <ac:spMk id="6" creationId="{5D895895-3901-5766-48E2-EA31E72A68F2}"/>
          </ac:spMkLst>
        </pc:spChg>
        <pc:spChg chg="mod">
          <ac:chgData name="Bultema, Fern" userId="b195a728-5b4c-48cc-8f44-201a43d5bdef" providerId="ADAL" clId="{3084D862-C261-427E-8EB9-42ABDDE555BA}" dt="2026-05-06T02:52:07.684" v="4593" actId="20577"/>
          <ac:spMkLst>
            <pc:docMk/>
            <pc:sldMk cId="3653576287" sldId="458"/>
            <ac:spMk id="7" creationId="{8B89C575-D384-140B-9595-0D4FEB6AEB2C}"/>
          </ac:spMkLst>
        </pc:spChg>
        <pc:spChg chg="add mod">
          <ac:chgData name="Bultema, Fern" userId="b195a728-5b4c-48cc-8f44-201a43d5bdef" providerId="ADAL" clId="{3084D862-C261-427E-8EB9-42ABDDE555BA}" dt="2026-05-06T02:52:02.459" v="4571" actId="1076"/>
          <ac:spMkLst>
            <pc:docMk/>
            <pc:sldMk cId="3653576287" sldId="458"/>
            <ac:spMk id="8" creationId="{644E6B27-81D8-89CA-AE3D-BF9E1D2D7006}"/>
          </ac:spMkLst>
        </pc:spChg>
        <pc:spChg chg="mod">
          <ac:chgData name="Bultema, Fern" userId="b195a728-5b4c-48cc-8f44-201a43d5bdef" providerId="ADAL" clId="{3084D862-C261-427E-8EB9-42ABDDE555BA}" dt="2026-05-06T02:51:56.788" v="4570"/>
          <ac:spMkLst>
            <pc:docMk/>
            <pc:sldMk cId="3653576287" sldId="458"/>
            <ac:spMk id="10" creationId="{2978E3A5-A19D-0D1B-104F-0ABF09A280D2}"/>
          </ac:spMkLst>
        </pc:spChg>
        <pc:spChg chg="mod">
          <ac:chgData name="Bultema, Fern" userId="b195a728-5b4c-48cc-8f44-201a43d5bdef" providerId="ADAL" clId="{3084D862-C261-427E-8EB9-42ABDDE555BA}" dt="2026-05-05T05:11:52.088" v="4107"/>
          <ac:spMkLst>
            <pc:docMk/>
            <pc:sldMk cId="3653576287" sldId="458"/>
            <ac:spMk id="12" creationId="{C07798F0-62EE-5382-83FA-80C06F6D77E0}"/>
          </ac:spMkLst>
        </pc:spChg>
        <pc:spChg chg="mod">
          <ac:chgData name="Bultema, Fern" userId="b195a728-5b4c-48cc-8f44-201a43d5bdef" providerId="ADAL" clId="{3084D862-C261-427E-8EB9-42ABDDE555BA}" dt="2026-05-05T05:12:24.834" v="4132" actId="255"/>
          <ac:spMkLst>
            <pc:docMk/>
            <pc:sldMk cId="3653576287" sldId="458"/>
            <ac:spMk id="13" creationId="{B7E2EB7A-479C-69C5-1050-C3FCF81D4036}"/>
          </ac:spMkLst>
        </pc:spChg>
        <pc:spChg chg="mod">
          <ac:chgData name="Bultema, Fern" userId="b195a728-5b4c-48cc-8f44-201a43d5bdef" providerId="ADAL" clId="{3084D862-C261-427E-8EB9-42ABDDE555BA}" dt="2026-05-05T05:16:40.536" v="4186" actId="207"/>
          <ac:spMkLst>
            <pc:docMk/>
            <pc:sldMk cId="3653576287" sldId="458"/>
            <ac:spMk id="15" creationId="{56E84347-B8F8-E38D-66C6-949D1AA39F5E}"/>
          </ac:spMkLst>
        </pc:spChg>
        <pc:spChg chg="mod">
          <ac:chgData name="Bultema, Fern" userId="b195a728-5b4c-48cc-8f44-201a43d5bdef" providerId="ADAL" clId="{3084D862-C261-427E-8EB9-42ABDDE555BA}" dt="2026-05-05T05:16:40.536" v="4186" actId="207"/>
          <ac:spMkLst>
            <pc:docMk/>
            <pc:sldMk cId="3653576287" sldId="458"/>
            <ac:spMk id="16" creationId="{84ECDA83-A2AA-3E04-3686-24750385098D}"/>
          </ac:spMkLst>
        </pc:spChg>
        <pc:spChg chg="mod">
          <ac:chgData name="Bultema, Fern" userId="b195a728-5b4c-48cc-8f44-201a43d5bdef" providerId="ADAL" clId="{3084D862-C261-427E-8EB9-42ABDDE555BA}" dt="2026-05-05T05:12:06.003" v="4112"/>
          <ac:spMkLst>
            <pc:docMk/>
            <pc:sldMk cId="3653576287" sldId="458"/>
            <ac:spMk id="18" creationId="{260B09AD-2D10-1ED6-6513-D56A28ACA9C0}"/>
          </ac:spMkLst>
        </pc:spChg>
        <pc:spChg chg="mod">
          <ac:chgData name="Bultema, Fern" userId="b195a728-5b4c-48cc-8f44-201a43d5bdef" providerId="ADAL" clId="{3084D862-C261-427E-8EB9-42ABDDE555BA}" dt="2026-05-05T05:12:32.250" v="4137" actId="255"/>
          <ac:spMkLst>
            <pc:docMk/>
            <pc:sldMk cId="3653576287" sldId="458"/>
            <ac:spMk id="19" creationId="{4EBB97DB-DD19-8BAD-C643-59905CA599BF}"/>
          </ac:spMkLst>
        </pc:spChg>
        <pc:spChg chg="mod">
          <ac:chgData name="Bultema, Fern" userId="b195a728-5b4c-48cc-8f44-201a43d5bdef" providerId="ADAL" clId="{3084D862-C261-427E-8EB9-42ABDDE555BA}" dt="2026-05-06T02:54:31.765" v="4885" actId="20577"/>
          <ac:spMkLst>
            <pc:docMk/>
            <pc:sldMk cId="3653576287" sldId="458"/>
            <ac:spMk id="20" creationId="{E2D04240-B26C-B39D-E3A6-F55A973897CE}"/>
          </ac:spMkLst>
        </pc:spChg>
        <pc:spChg chg="add mod">
          <ac:chgData name="Bultema, Fern" userId="b195a728-5b4c-48cc-8f44-201a43d5bdef" providerId="ADAL" clId="{3084D862-C261-427E-8EB9-42ABDDE555BA}" dt="2026-05-06T02:52:02.459" v="4571" actId="1076"/>
          <ac:spMkLst>
            <pc:docMk/>
            <pc:sldMk cId="3653576287" sldId="458"/>
            <ac:spMk id="21" creationId="{440963E7-63FF-3970-4B16-B5FAB576F0B2}"/>
          </ac:spMkLst>
        </pc:spChg>
        <pc:spChg chg="mod">
          <ac:chgData name="Bultema, Fern" userId="b195a728-5b4c-48cc-8f44-201a43d5bdef" providerId="ADAL" clId="{3084D862-C261-427E-8EB9-42ABDDE555BA}" dt="2026-05-06T02:51:56.788" v="4570"/>
          <ac:spMkLst>
            <pc:docMk/>
            <pc:sldMk cId="3653576287" sldId="458"/>
            <ac:spMk id="23" creationId="{FC04BF6E-6E47-07E7-3EFA-69B854A663E9}"/>
          </ac:spMkLst>
        </pc:spChg>
        <pc:spChg chg="mod">
          <ac:chgData name="Bultema, Fern" userId="b195a728-5b4c-48cc-8f44-201a43d5bdef" providerId="ADAL" clId="{3084D862-C261-427E-8EB9-42ABDDE555BA}" dt="2026-05-06T02:52:44.113" v="4626" actId="20577"/>
          <ac:spMkLst>
            <pc:docMk/>
            <pc:sldMk cId="3653576287" sldId="458"/>
            <ac:spMk id="24" creationId="{7834E587-4D11-12BD-047E-58FF7D202441}"/>
          </ac:spMkLst>
        </pc:spChg>
        <pc:spChg chg="add del mod">
          <ac:chgData name="Bultema, Fern" userId="b195a728-5b4c-48cc-8f44-201a43d5bdef" providerId="ADAL" clId="{3084D862-C261-427E-8EB9-42ABDDE555BA}" dt="2026-05-06T02:51:56.545" v="4569" actId="478"/>
          <ac:spMkLst>
            <pc:docMk/>
            <pc:sldMk cId="3653576287" sldId="458"/>
            <ac:spMk id="25" creationId="{CC3D34BC-1C7B-FBB3-D7EB-799A7A2966E2}"/>
          </ac:spMkLst>
        </pc:spChg>
        <pc:spChg chg="add mod">
          <ac:chgData name="Bultema, Fern" userId="b195a728-5b4c-48cc-8f44-201a43d5bdef" providerId="ADAL" clId="{3084D862-C261-427E-8EB9-42ABDDE555BA}" dt="2026-05-06T02:51:45.569" v="4566" actId="20577"/>
          <ac:spMkLst>
            <pc:docMk/>
            <pc:sldMk cId="3653576287" sldId="458"/>
            <ac:spMk id="28" creationId="{7F53240E-180A-6FB4-AB5D-11DBE1AC4590}"/>
          </ac:spMkLst>
        </pc:spChg>
        <pc:spChg chg="add mod">
          <ac:chgData name="Bultema, Fern" userId="b195a728-5b4c-48cc-8f44-201a43d5bdef" providerId="ADAL" clId="{3084D862-C261-427E-8EB9-42ABDDE555BA}" dt="2026-05-05T05:14:44.858" v="4178" actId="1076"/>
          <ac:spMkLst>
            <pc:docMk/>
            <pc:sldMk cId="3653576287" sldId="458"/>
            <ac:spMk id="29" creationId="{4AAAD3A2-2092-D2BA-9F13-DBC8F2F248A4}"/>
          </ac:spMkLst>
        </pc:spChg>
        <pc:spChg chg="add mod">
          <ac:chgData name="Bultema, Fern" userId="b195a728-5b4c-48cc-8f44-201a43d5bdef" providerId="ADAL" clId="{3084D862-C261-427E-8EB9-42ABDDE555BA}" dt="2026-05-05T05:14:44.858" v="4178" actId="1076"/>
          <ac:spMkLst>
            <pc:docMk/>
            <pc:sldMk cId="3653576287" sldId="458"/>
            <ac:spMk id="31" creationId="{327922B1-5739-18D6-F023-029ECC405126}"/>
          </ac:spMkLst>
        </pc:spChg>
        <pc:spChg chg="mod">
          <ac:chgData name="Bultema, Fern" userId="b195a728-5b4c-48cc-8f44-201a43d5bdef" providerId="ADAL" clId="{3084D862-C261-427E-8EB9-42ABDDE555BA}" dt="2026-05-05T05:14:44.858" v="4178" actId="1076"/>
          <ac:spMkLst>
            <pc:docMk/>
            <pc:sldMk cId="3653576287" sldId="458"/>
            <ac:spMk id="33" creationId="{9887AD1A-A759-2F67-9810-1274828C7798}"/>
          </ac:spMkLst>
        </pc:spChg>
        <pc:spChg chg="add mod">
          <ac:chgData name="Bultema, Fern" userId="b195a728-5b4c-48cc-8f44-201a43d5bdef" providerId="ADAL" clId="{3084D862-C261-427E-8EB9-42ABDDE555BA}" dt="2026-05-05T05:14:44.858" v="4178" actId="1076"/>
          <ac:spMkLst>
            <pc:docMk/>
            <pc:sldMk cId="3653576287" sldId="458"/>
            <ac:spMk id="35" creationId="{3623C11A-46B4-1EC4-07CF-B649AB6F8AFA}"/>
          </ac:spMkLst>
        </pc:spChg>
        <pc:spChg chg="add mod">
          <ac:chgData name="Bultema, Fern" userId="b195a728-5b4c-48cc-8f44-201a43d5bdef" providerId="ADAL" clId="{3084D862-C261-427E-8EB9-42ABDDE555BA}" dt="2026-05-05T05:14:31.175" v="4173"/>
          <ac:spMkLst>
            <pc:docMk/>
            <pc:sldMk cId="3653576287" sldId="458"/>
            <ac:spMk id="37" creationId="{F3ADD47A-AC14-C15B-A86E-2887E0A2560E}"/>
          </ac:spMkLst>
        </pc:spChg>
        <pc:spChg chg="add mod">
          <ac:chgData name="Bultema, Fern" userId="b195a728-5b4c-48cc-8f44-201a43d5bdef" providerId="ADAL" clId="{3084D862-C261-427E-8EB9-42ABDDE555BA}" dt="2026-05-05T05:14:31.175" v="4173"/>
          <ac:spMkLst>
            <pc:docMk/>
            <pc:sldMk cId="3653576287" sldId="458"/>
            <ac:spMk id="38" creationId="{1EF448A8-D253-1834-D816-F64987114A84}"/>
          </ac:spMkLst>
        </pc:spChg>
        <pc:spChg chg="add mod">
          <ac:chgData name="Bultema, Fern" userId="b195a728-5b4c-48cc-8f44-201a43d5bdef" providerId="ADAL" clId="{3084D862-C261-427E-8EB9-42ABDDE555BA}" dt="2026-05-05T05:14:31.175" v="4173"/>
          <ac:spMkLst>
            <pc:docMk/>
            <pc:sldMk cId="3653576287" sldId="458"/>
            <ac:spMk id="39" creationId="{55A825BA-59EC-29A8-534F-3A87D4446543}"/>
          </ac:spMkLst>
        </pc:spChg>
        <pc:spChg chg="add mod">
          <ac:chgData name="Bultema, Fern" userId="b195a728-5b4c-48cc-8f44-201a43d5bdef" providerId="ADAL" clId="{3084D862-C261-427E-8EB9-42ABDDE555BA}" dt="2026-05-05T05:14:31.175" v="4173"/>
          <ac:spMkLst>
            <pc:docMk/>
            <pc:sldMk cId="3653576287" sldId="458"/>
            <ac:spMk id="40" creationId="{A3F14619-D8D0-4360-A5E4-468AECD7142F}"/>
          </ac:spMkLst>
        </pc:spChg>
        <pc:spChg chg="add mod">
          <ac:chgData name="Bultema, Fern" userId="b195a728-5b4c-48cc-8f44-201a43d5bdef" providerId="ADAL" clId="{3084D862-C261-427E-8EB9-42ABDDE555BA}" dt="2026-05-05T05:14:31.175" v="4173"/>
          <ac:spMkLst>
            <pc:docMk/>
            <pc:sldMk cId="3653576287" sldId="458"/>
            <ac:spMk id="41" creationId="{82EAD3C1-BE82-98CF-75E1-F40C4D2860CC}"/>
          </ac:spMkLst>
        </pc:spChg>
        <pc:spChg chg="add mod">
          <ac:chgData name="Bultema, Fern" userId="b195a728-5b4c-48cc-8f44-201a43d5bdef" providerId="ADAL" clId="{3084D862-C261-427E-8EB9-42ABDDE555BA}" dt="2026-05-05T05:14:31.175" v="4173"/>
          <ac:spMkLst>
            <pc:docMk/>
            <pc:sldMk cId="3653576287" sldId="458"/>
            <ac:spMk id="43" creationId="{7E5D074B-D434-69FB-2793-D0A9181ED3F2}"/>
          </ac:spMkLst>
        </pc:spChg>
        <pc:spChg chg="add mod">
          <ac:chgData name="Bultema, Fern" userId="b195a728-5b4c-48cc-8f44-201a43d5bdef" providerId="ADAL" clId="{3084D862-C261-427E-8EB9-42ABDDE555BA}" dt="2026-05-05T05:14:31.175" v="4173"/>
          <ac:spMkLst>
            <pc:docMk/>
            <pc:sldMk cId="3653576287" sldId="458"/>
            <ac:spMk id="44" creationId="{D57D94AD-DBA2-8960-FA4E-744D111BB4AD}"/>
          </ac:spMkLst>
        </pc:spChg>
        <pc:spChg chg="add del mod">
          <ac:chgData name="Bultema, Fern" userId="b195a728-5b4c-48cc-8f44-201a43d5bdef" providerId="ADAL" clId="{3084D862-C261-427E-8EB9-42ABDDE555BA}" dt="2026-05-06T02:51:54.199" v="4568" actId="21"/>
          <ac:spMkLst>
            <pc:docMk/>
            <pc:sldMk cId="3653576287" sldId="458"/>
            <ac:spMk id="45" creationId="{90F93A30-894B-2B08-616F-C14C7C4B4626}"/>
          </ac:spMkLst>
        </pc:spChg>
        <pc:spChg chg="add del mod">
          <ac:chgData name="Bultema, Fern" userId="b195a728-5b4c-48cc-8f44-201a43d5bdef" providerId="ADAL" clId="{3084D862-C261-427E-8EB9-42ABDDE555BA}" dt="2026-05-06T02:51:54.199" v="4568" actId="21"/>
          <ac:spMkLst>
            <pc:docMk/>
            <pc:sldMk cId="3653576287" sldId="458"/>
            <ac:spMk id="47" creationId="{644E6B27-81D8-89CA-AE3D-BF9E1D2D7006}"/>
          </ac:spMkLst>
        </pc:spChg>
        <pc:spChg chg="add del mod">
          <ac:chgData name="Bultema, Fern" userId="b195a728-5b4c-48cc-8f44-201a43d5bdef" providerId="ADAL" clId="{3084D862-C261-427E-8EB9-42ABDDE555BA}" dt="2026-05-06T02:51:54.199" v="4568" actId="21"/>
          <ac:spMkLst>
            <pc:docMk/>
            <pc:sldMk cId="3653576287" sldId="458"/>
            <ac:spMk id="49" creationId="{440963E7-63FF-3970-4B16-B5FAB576F0B2}"/>
          </ac:spMkLst>
        </pc:spChg>
        <pc:spChg chg="add del mod">
          <ac:chgData name="Bultema, Fern" userId="b195a728-5b4c-48cc-8f44-201a43d5bdef" providerId="ADAL" clId="{3084D862-C261-427E-8EB9-42ABDDE555BA}" dt="2026-05-06T02:51:54.199" v="4568" actId="21"/>
          <ac:spMkLst>
            <pc:docMk/>
            <pc:sldMk cId="3653576287" sldId="458"/>
            <ac:spMk id="51" creationId="{FFD687D4-B460-1B6E-30A4-986754125EA6}"/>
          </ac:spMkLst>
        </pc:spChg>
        <pc:spChg chg="add mod">
          <ac:chgData name="Bultema, Fern" userId="b195a728-5b4c-48cc-8f44-201a43d5bdef" providerId="ADAL" clId="{3084D862-C261-427E-8EB9-42ABDDE555BA}" dt="2026-05-05T05:15:48.968" v="4181"/>
          <ac:spMkLst>
            <pc:docMk/>
            <pc:sldMk cId="3653576287" sldId="458"/>
            <ac:spMk id="54" creationId="{EF27492B-91E8-23B1-9AB7-897C832E8994}"/>
          </ac:spMkLst>
        </pc:spChg>
        <pc:spChg chg="add mod">
          <ac:chgData name="Bultema, Fern" userId="b195a728-5b4c-48cc-8f44-201a43d5bdef" providerId="ADAL" clId="{3084D862-C261-427E-8EB9-42ABDDE555BA}" dt="2026-05-05T05:15:48.968" v="4181"/>
          <ac:spMkLst>
            <pc:docMk/>
            <pc:sldMk cId="3653576287" sldId="458"/>
            <ac:spMk id="55" creationId="{FC04BF6E-6E47-07E7-3EFA-69B854A663E9}"/>
          </ac:spMkLst>
        </pc:spChg>
        <pc:spChg chg="add mod">
          <ac:chgData name="Bultema, Fern" userId="b195a728-5b4c-48cc-8f44-201a43d5bdef" providerId="ADAL" clId="{3084D862-C261-427E-8EB9-42ABDDE555BA}" dt="2026-05-05T05:15:48.968" v="4181"/>
          <ac:spMkLst>
            <pc:docMk/>
            <pc:sldMk cId="3653576287" sldId="458"/>
            <ac:spMk id="56" creationId="{7834E587-4D11-12BD-047E-58FF7D202441}"/>
          </ac:spMkLst>
        </pc:spChg>
        <pc:spChg chg="add mod">
          <ac:chgData name="Bultema, Fern" userId="b195a728-5b4c-48cc-8f44-201a43d5bdef" providerId="ADAL" clId="{3084D862-C261-427E-8EB9-42ABDDE555BA}" dt="2026-05-05T05:15:48.968" v="4181"/>
          <ac:spMkLst>
            <pc:docMk/>
            <pc:sldMk cId="3653576287" sldId="458"/>
            <ac:spMk id="57" creationId="{2978E3A5-A19D-0D1B-104F-0ABF09A280D2}"/>
          </ac:spMkLst>
        </pc:spChg>
        <pc:spChg chg="add mod">
          <ac:chgData name="Bultema, Fern" userId="b195a728-5b4c-48cc-8f44-201a43d5bdef" providerId="ADAL" clId="{3084D862-C261-427E-8EB9-42ABDDE555BA}" dt="2026-05-05T05:15:48.968" v="4181"/>
          <ac:spMkLst>
            <pc:docMk/>
            <pc:sldMk cId="3653576287" sldId="458"/>
            <ac:spMk id="58" creationId="{E2D04240-B26C-B39D-E3A6-F55A973897CE}"/>
          </ac:spMkLst>
        </pc:spChg>
        <pc:spChg chg="add mod">
          <ac:chgData name="Bultema, Fern" userId="b195a728-5b4c-48cc-8f44-201a43d5bdef" providerId="ADAL" clId="{3084D862-C261-427E-8EB9-42ABDDE555BA}" dt="2026-05-05T05:15:48.968" v="4181"/>
          <ac:spMkLst>
            <pc:docMk/>
            <pc:sldMk cId="3653576287" sldId="458"/>
            <ac:spMk id="59" creationId="{5D895895-3901-5766-48E2-EA31E72A68F2}"/>
          </ac:spMkLst>
        </pc:spChg>
        <pc:spChg chg="del mod">
          <ac:chgData name="Bultema, Fern" userId="b195a728-5b4c-48cc-8f44-201a43d5bdef" providerId="ADAL" clId="{3084D862-C261-427E-8EB9-42ABDDE555BA}" dt="2026-05-06T02:52:58.243" v="4664" actId="478"/>
          <ac:spMkLst>
            <pc:docMk/>
            <pc:sldMk cId="3653576287" sldId="458"/>
            <ac:spMk id="61" creationId="{FFD687D4-B460-1B6E-30A4-986754125EA6}"/>
          </ac:spMkLst>
        </pc:spChg>
        <pc:spChg chg="mod">
          <ac:chgData name="Bultema, Fern" userId="b195a728-5b4c-48cc-8f44-201a43d5bdef" providerId="ADAL" clId="{3084D862-C261-427E-8EB9-42ABDDE555BA}" dt="2026-05-06T02:51:56.788" v="4570"/>
          <ac:spMkLst>
            <pc:docMk/>
            <pc:sldMk cId="3653576287" sldId="458"/>
            <ac:spMk id="63" creationId="{2F498ED2-594E-1761-07BF-A272F1655D75}"/>
          </ac:spMkLst>
        </pc:spChg>
        <pc:spChg chg="mod">
          <ac:chgData name="Bultema, Fern" userId="b195a728-5b4c-48cc-8f44-201a43d5bdef" providerId="ADAL" clId="{3084D862-C261-427E-8EB9-42ABDDE555BA}" dt="2026-05-06T02:52:53.622" v="4662" actId="20577"/>
          <ac:spMkLst>
            <pc:docMk/>
            <pc:sldMk cId="3653576287" sldId="458"/>
            <ac:spMk id="64" creationId="{EF27492B-91E8-23B1-9AB7-897C832E8994}"/>
          </ac:spMkLst>
        </pc:spChg>
        <pc:grpChg chg="mod">
          <ac:chgData name="Bultema, Fern" userId="b195a728-5b4c-48cc-8f44-201a43d5bdef" providerId="ADAL" clId="{3084D862-C261-427E-8EB9-42ABDDE555BA}" dt="2026-05-06T02:52:02.459" v="4571" actId="1076"/>
          <ac:grpSpMkLst>
            <pc:docMk/>
            <pc:sldMk cId="3653576287" sldId="458"/>
            <ac:grpSpMk id="5" creationId="{50AF6907-7085-5485-7129-93FACFEABBCA}"/>
          </ac:grpSpMkLst>
        </pc:grpChg>
        <pc:grpChg chg="mod">
          <ac:chgData name="Bultema, Fern" userId="b195a728-5b4c-48cc-8f44-201a43d5bdef" providerId="ADAL" clId="{3084D862-C261-427E-8EB9-42ABDDE555BA}" dt="2026-05-06T02:52:02.459" v="4571" actId="1076"/>
          <ac:grpSpMkLst>
            <pc:docMk/>
            <pc:sldMk cId="3653576287" sldId="458"/>
            <ac:grpSpMk id="9" creationId="{1EF13A10-2296-3BC5-6A31-D4AD38529651}"/>
          </ac:grpSpMkLst>
        </pc:grpChg>
        <pc:grpChg chg="add mod">
          <ac:chgData name="Bultema, Fern" userId="b195a728-5b4c-48cc-8f44-201a43d5bdef" providerId="ADAL" clId="{3084D862-C261-427E-8EB9-42ABDDE555BA}" dt="2026-05-05T05:16:00.275" v="4183" actId="1076"/>
          <ac:grpSpMkLst>
            <pc:docMk/>
            <pc:sldMk cId="3653576287" sldId="458"/>
            <ac:grpSpMk id="11" creationId="{920F2F4F-7D24-2384-9E4F-FE0BB4B65AE1}"/>
          </ac:grpSpMkLst>
        </pc:grpChg>
        <pc:grpChg chg="add mod">
          <ac:chgData name="Bultema, Fern" userId="b195a728-5b4c-48cc-8f44-201a43d5bdef" providerId="ADAL" clId="{3084D862-C261-427E-8EB9-42ABDDE555BA}" dt="2026-05-05T05:16:40.536" v="4186" actId="207"/>
          <ac:grpSpMkLst>
            <pc:docMk/>
            <pc:sldMk cId="3653576287" sldId="458"/>
            <ac:grpSpMk id="14" creationId="{4365C4DE-2BAA-7AF5-4EE0-BD6F86571C7F}"/>
          </ac:grpSpMkLst>
        </pc:grpChg>
        <pc:grpChg chg="add mod">
          <ac:chgData name="Bultema, Fern" userId="b195a728-5b4c-48cc-8f44-201a43d5bdef" providerId="ADAL" clId="{3084D862-C261-427E-8EB9-42ABDDE555BA}" dt="2026-05-05T05:12:39.240" v="4138" actId="1076"/>
          <ac:grpSpMkLst>
            <pc:docMk/>
            <pc:sldMk cId="3653576287" sldId="458"/>
            <ac:grpSpMk id="17" creationId="{039E0CD7-6BCA-70D7-9A01-FD5220B8C9CA}"/>
          </ac:grpSpMkLst>
        </pc:grpChg>
        <pc:grpChg chg="mod">
          <ac:chgData name="Bultema, Fern" userId="b195a728-5b4c-48cc-8f44-201a43d5bdef" providerId="ADAL" clId="{3084D862-C261-427E-8EB9-42ABDDE555BA}" dt="2026-05-06T02:52:02.459" v="4571" actId="1076"/>
          <ac:grpSpMkLst>
            <pc:docMk/>
            <pc:sldMk cId="3653576287" sldId="458"/>
            <ac:grpSpMk id="22" creationId="{975AB4E5-7008-A7CC-2D08-21A320DA5EBE}"/>
          </ac:grpSpMkLst>
        </pc:grpChg>
        <pc:grpChg chg="add del mod">
          <ac:chgData name="Bultema, Fern" userId="b195a728-5b4c-48cc-8f44-201a43d5bdef" providerId="ADAL" clId="{3084D862-C261-427E-8EB9-42ABDDE555BA}" dt="2026-05-06T02:51:56.545" v="4569" actId="478"/>
          <ac:grpSpMkLst>
            <pc:docMk/>
            <pc:sldMk cId="3653576287" sldId="458"/>
            <ac:grpSpMk id="26" creationId="{09CF9742-3ED2-2D94-B071-B1906C88FA71}"/>
          </ac:grpSpMkLst>
        </pc:grpChg>
        <pc:grpChg chg="mod">
          <ac:chgData name="Bultema, Fern" userId="b195a728-5b4c-48cc-8f44-201a43d5bdef" providerId="ADAL" clId="{3084D862-C261-427E-8EB9-42ABDDE555BA}" dt="2026-05-05T05:14:44.858" v="4178" actId="1076"/>
          <ac:grpSpMkLst>
            <pc:docMk/>
            <pc:sldMk cId="3653576287" sldId="458"/>
            <ac:grpSpMk id="30" creationId="{8BE3EEF2-6EA0-2B56-8395-5448582ADA8B}"/>
          </ac:grpSpMkLst>
        </pc:grpChg>
        <pc:grpChg chg="mod">
          <ac:chgData name="Bultema, Fern" userId="b195a728-5b4c-48cc-8f44-201a43d5bdef" providerId="ADAL" clId="{3084D862-C261-427E-8EB9-42ABDDE555BA}" dt="2026-05-05T05:14:44.858" v="4178" actId="1076"/>
          <ac:grpSpMkLst>
            <pc:docMk/>
            <pc:sldMk cId="3653576287" sldId="458"/>
            <ac:grpSpMk id="32" creationId="{F23256AC-9991-B275-0F83-EFAF0D133930}"/>
          </ac:grpSpMkLst>
        </pc:grpChg>
        <pc:grpChg chg="mod">
          <ac:chgData name="Bultema, Fern" userId="b195a728-5b4c-48cc-8f44-201a43d5bdef" providerId="ADAL" clId="{3084D862-C261-427E-8EB9-42ABDDE555BA}" dt="2026-05-05T05:14:44.858" v="4178" actId="1076"/>
          <ac:grpSpMkLst>
            <pc:docMk/>
            <pc:sldMk cId="3653576287" sldId="458"/>
            <ac:grpSpMk id="34" creationId="{46DB41DB-4FF2-588F-3055-474605D0A7D6}"/>
          </ac:grpSpMkLst>
        </pc:grpChg>
        <pc:grpChg chg="mod">
          <ac:chgData name="Bultema, Fern" userId="b195a728-5b4c-48cc-8f44-201a43d5bdef" providerId="ADAL" clId="{3084D862-C261-427E-8EB9-42ABDDE555BA}" dt="2026-05-05T05:14:44.858" v="4178" actId="1076"/>
          <ac:grpSpMkLst>
            <pc:docMk/>
            <pc:sldMk cId="3653576287" sldId="458"/>
            <ac:grpSpMk id="36" creationId="{6BC1F7F0-2156-A5AA-1219-2342499A3110}"/>
          </ac:grpSpMkLst>
        </pc:grpChg>
        <pc:grpChg chg="add del mod">
          <ac:chgData name="Bultema, Fern" userId="b195a728-5b4c-48cc-8f44-201a43d5bdef" providerId="ADAL" clId="{3084D862-C261-427E-8EB9-42ABDDE555BA}" dt="2026-05-06T02:51:54.199" v="4568" actId="21"/>
          <ac:grpSpMkLst>
            <pc:docMk/>
            <pc:sldMk cId="3653576287" sldId="458"/>
            <ac:grpSpMk id="46" creationId="{50AF6907-7085-5485-7129-93FACFEABBCA}"/>
          </ac:grpSpMkLst>
        </pc:grpChg>
        <pc:grpChg chg="add del mod">
          <ac:chgData name="Bultema, Fern" userId="b195a728-5b4c-48cc-8f44-201a43d5bdef" providerId="ADAL" clId="{3084D862-C261-427E-8EB9-42ABDDE555BA}" dt="2026-05-06T02:51:54.199" v="4568" actId="21"/>
          <ac:grpSpMkLst>
            <pc:docMk/>
            <pc:sldMk cId="3653576287" sldId="458"/>
            <ac:grpSpMk id="48" creationId="{1EF13A10-2296-3BC5-6A31-D4AD38529651}"/>
          </ac:grpSpMkLst>
        </pc:grpChg>
        <pc:grpChg chg="add del mod">
          <ac:chgData name="Bultema, Fern" userId="b195a728-5b4c-48cc-8f44-201a43d5bdef" providerId="ADAL" clId="{3084D862-C261-427E-8EB9-42ABDDE555BA}" dt="2026-05-06T02:51:54.199" v="4568" actId="21"/>
          <ac:grpSpMkLst>
            <pc:docMk/>
            <pc:sldMk cId="3653576287" sldId="458"/>
            <ac:grpSpMk id="50" creationId="{975AB4E5-7008-A7CC-2D08-21A320DA5EBE}"/>
          </ac:grpSpMkLst>
        </pc:grpChg>
        <pc:grpChg chg="add del mod">
          <ac:chgData name="Bultema, Fern" userId="b195a728-5b4c-48cc-8f44-201a43d5bdef" providerId="ADAL" clId="{3084D862-C261-427E-8EB9-42ABDDE555BA}" dt="2026-05-06T02:51:54.199" v="4568" actId="21"/>
          <ac:grpSpMkLst>
            <pc:docMk/>
            <pc:sldMk cId="3653576287" sldId="458"/>
            <ac:grpSpMk id="52" creationId="{B345A24B-CDB7-F9C2-261F-38342A33EE3A}"/>
          </ac:grpSpMkLst>
        </pc:grpChg>
        <pc:grpChg chg="del mod">
          <ac:chgData name="Bultema, Fern" userId="b195a728-5b4c-48cc-8f44-201a43d5bdef" providerId="ADAL" clId="{3084D862-C261-427E-8EB9-42ABDDE555BA}" dt="2026-05-06T02:52:56.262" v="4663" actId="478"/>
          <ac:grpSpMkLst>
            <pc:docMk/>
            <pc:sldMk cId="3653576287" sldId="458"/>
            <ac:grpSpMk id="62" creationId="{B345A24B-CDB7-F9C2-261F-38342A33EE3A}"/>
          </ac:grpSpMkLst>
        </pc:grpChg>
      </pc:sldChg>
    </pc:docChg>
  </pc:docChgLst>
  <pc:docChgLst>
    <pc:chgData name="Li, Yihan" userId="S::yli672@uiowa.edu::f22fbc87-3049-4e6b-bbe3-3575f7781da0" providerId="AD" clId="Web-{596CE380-90B6-54E2-644F-A61817ED5038}"/>
    <pc:docChg chg="modSld">
      <pc:chgData name="Li, Yihan" userId="S::yli672@uiowa.edu::f22fbc87-3049-4e6b-bbe3-3575f7781da0" providerId="AD" clId="Web-{596CE380-90B6-54E2-644F-A61817ED5038}" dt="2026-05-01T15:10:56.706" v="3" actId="20577"/>
      <pc:docMkLst>
        <pc:docMk/>
      </pc:docMkLst>
    </pc:docChg>
  </pc:docChgLst>
  <pc:docChgLst>
    <pc:chgData name="Woolsey, Erik" userId="S::elwoolsey@uiowa.edu::d1324a2f-68e6-4987-8589-1d13f8661a84" providerId="AD" clId="Web-{46C24608-92F1-E30A-2F66-9F7EECD28944}"/>
    <pc:docChg chg="modSld">
      <pc:chgData name="Woolsey, Erik" userId="S::elwoolsey@uiowa.edu::d1324a2f-68e6-4987-8589-1d13f8661a84" providerId="AD" clId="Web-{46C24608-92F1-E30A-2F66-9F7EECD28944}" dt="2026-04-23T19:46:21.396" v="521" actId="1076"/>
      <pc:docMkLst>
        <pc:docMk/>
      </pc:docMkLst>
    </pc:docChg>
  </pc:docChgLst>
  <pc:docChgLst>
    <pc:chgData name="Bultema, Fern" userId="S::nbultema@uiowa.edu::b195a728-5b4c-48cc-8f44-201a43d5bdef" providerId="AD" clId="Web-{B88C6BCF-214E-A47B-57D5-E9DB51FBF598}"/>
    <pc:docChg chg="modSld">
      <pc:chgData name="Bultema, Fern" userId="S::nbultema@uiowa.edu::b195a728-5b4c-48cc-8f44-201a43d5bdef" providerId="AD" clId="Web-{B88C6BCF-214E-A47B-57D5-E9DB51FBF598}" dt="2026-04-28T17:15:00.757" v="77"/>
      <pc:docMkLst>
        <pc:docMk/>
      </pc:docMkLst>
      <pc:sldChg chg="modSp">
        <pc:chgData name="Bultema, Fern" userId="S::nbultema@uiowa.edu::b195a728-5b4c-48cc-8f44-201a43d5bdef" providerId="AD" clId="Web-{B88C6BCF-214E-A47B-57D5-E9DB51FBF598}" dt="2026-04-28T17:15:00.757" v="77"/>
        <pc:sldMkLst>
          <pc:docMk/>
          <pc:sldMk cId="3147037599" sldId="371"/>
        </pc:sldMkLst>
        <pc:graphicFrameChg chg="mod modGraphic">
          <ac:chgData name="Bultema, Fern" userId="S::nbultema@uiowa.edu::b195a728-5b4c-48cc-8f44-201a43d5bdef" providerId="AD" clId="Web-{B88C6BCF-214E-A47B-57D5-E9DB51FBF598}" dt="2026-04-28T17:15:00.757" v="77"/>
          <ac:graphicFrameMkLst>
            <pc:docMk/>
            <pc:sldMk cId="3147037599" sldId="371"/>
            <ac:graphicFrameMk id="2" creationId="{ACD08305-9BC7-DE09-43F9-93C26BA364F1}"/>
          </ac:graphicFrameMkLst>
        </pc:graphicFrameChg>
      </pc:sldChg>
      <pc:sldChg chg="addSp delSp modSp addAnim delAnim">
        <pc:chgData name="Bultema, Fern" userId="S::nbultema@uiowa.edu::b195a728-5b4c-48cc-8f44-201a43d5bdef" providerId="AD" clId="Web-{B88C6BCF-214E-A47B-57D5-E9DB51FBF598}" dt="2026-04-28T17:06:23.433" v="51" actId="1076"/>
        <pc:sldMkLst>
          <pc:docMk/>
          <pc:sldMk cId="3830453663" sldId="389"/>
        </pc:sldMkLst>
      </pc:sldChg>
    </pc:docChg>
  </pc:docChgLst>
  <pc:docChgLst>
    <pc:chgData name="Li, Yihan" userId="S::yli672@uiowa.edu::f22fbc87-3049-4e6b-bbe3-3575f7781da0" providerId="AD" clId="Web-{01820067-1328-A1F5-5DFF-792EBAAE9DB5}"/>
    <pc:docChg chg="modSld sldOrd">
      <pc:chgData name="Li, Yihan" userId="S::yli672@uiowa.edu::f22fbc87-3049-4e6b-bbe3-3575f7781da0" providerId="AD" clId="Web-{01820067-1328-A1F5-5DFF-792EBAAE9DB5}" dt="2026-04-24T15:15:02.692" v="9" actId="1076"/>
      <pc:docMkLst>
        <pc:docMk/>
      </pc:docMkLst>
      <pc:sldChg chg="ord">
        <pc:chgData name="Li, Yihan" userId="S::yli672@uiowa.edu::f22fbc87-3049-4e6b-bbe3-3575f7781da0" providerId="AD" clId="Web-{01820067-1328-A1F5-5DFF-792EBAAE9DB5}" dt="2026-04-24T14:45:32.816" v="1"/>
        <pc:sldMkLst>
          <pc:docMk/>
          <pc:sldMk cId="968471207" sldId="318"/>
        </pc:sldMkLst>
      </pc:sldChg>
      <pc:sldChg chg="ord">
        <pc:chgData name="Li, Yihan" userId="S::yli672@uiowa.edu::f22fbc87-3049-4e6b-bbe3-3575f7781da0" providerId="AD" clId="Web-{01820067-1328-A1F5-5DFF-792EBAAE9DB5}" dt="2026-04-24T14:32:55.504" v="0"/>
        <pc:sldMkLst>
          <pc:docMk/>
          <pc:sldMk cId="269574806" sldId="325"/>
        </pc:sldMkLst>
      </pc:sldChg>
    </pc:docChg>
  </pc:docChgLst>
  <pc:docChgLst>
    <pc:chgData name="Bultema, Fern" userId="S::nbultema@uiowa.edu::b195a728-5b4c-48cc-8f44-201a43d5bdef" providerId="AD" clId="Web-{DEC5FCB3-66A7-52C3-36BB-3BA589FD8C7A}"/>
    <pc:docChg chg="addSld delSld modSld modSection">
      <pc:chgData name="Bultema, Fern" userId="S::nbultema@uiowa.edu::b195a728-5b4c-48cc-8f44-201a43d5bdef" providerId="AD" clId="Web-{DEC5FCB3-66A7-52C3-36BB-3BA589FD8C7A}" dt="2026-04-27T01:25:33.807" v="34"/>
      <pc:docMkLst>
        <pc:docMk/>
      </pc:docMkLst>
    </pc:docChg>
  </pc:docChgLst>
  <pc:docChgLst>
    <pc:chgData name="Bultema, Fern" userId="S::nbultema@uiowa.edu::b195a728-5b4c-48cc-8f44-201a43d5bdef" providerId="AD" clId="Web-{164FD47B-2A66-845C-74DF-73C4019A9C1A}"/>
    <pc:docChg chg="modSld">
      <pc:chgData name="Bultema, Fern" userId="S::nbultema@uiowa.edu::b195a728-5b4c-48cc-8f44-201a43d5bdef" providerId="AD" clId="Web-{164FD47B-2A66-845C-74DF-73C4019A9C1A}" dt="2026-05-06T02:08:30.882" v="14" actId="1076"/>
      <pc:docMkLst>
        <pc:docMk/>
      </pc:docMkLst>
      <pc:sldChg chg="modSp">
        <pc:chgData name="Bultema, Fern" userId="S::nbultema@uiowa.edu::b195a728-5b4c-48cc-8f44-201a43d5bdef" providerId="AD" clId="Web-{164FD47B-2A66-845C-74DF-73C4019A9C1A}" dt="2026-05-06T02:08:30.882" v="14" actId="1076"/>
        <pc:sldMkLst>
          <pc:docMk/>
          <pc:sldMk cId="3460869054" sldId="451"/>
        </pc:sldMkLst>
        <pc:spChg chg="mod">
          <ac:chgData name="Bultema, Fern" userId="S::nbultema@uiowa.edu::b195a728-5b4c-48cc-8f44-201a43d5bdef" providerId="AD" clId="Web-{164FD47B-2A66-845C-74DF-73C4019A9C1A}" dt="2026-05-06T02:08:30.819" v="6" actId="1076"/>
          <ac:spMkLst>
            <pc:docMk/>
            <pc:sldMk cId="3460869054" sldId="451"/>
            <ac:spMk id="2" creationId="{5A45E7AF-DAD3-29EA-A240-5C218C90FA47}"/>
          </ac:spMkLst>
        </pc:spChg>
        <pc:spChg chg="mod">
          <ac:chgData name="Bultema, Fern" userId="S::nbultema@uiowa.edu::b195a728-5b4c-48cc-8f44-201a43d5bdef" providerId="AD" clId="Web-{164FD47B-2A66-845C-74DF-73C4019A9C1A}" dt="2026-05-06T02:08:30.850" v="10" actId="1076"/>
          <ac:spMkLst>
            <pc:docMk/>
            <pc:sldMk cId="3460869054" sldId="451"/>
            <ac:spMk id="5" creationId="{7885E1A5-ECE5-63C8-6F21-5AEC047C0323}"/>
          </ac:spMkLst>
        </pc:spChg>
        <pc:spChg chg="mod">
          <ac:chgData name="Bultema, Fern" userId="S::nbultema@uiowa.edu::b195a728-5b4c-48cc-8f44-201a43d5bdef" providerId="AD" clId="Web-{164FD47B-2A66-845C-74DF-73C4019A9C1A}" dt="2026-05-06T02:08:30.882" v="14" actId="1076"/>
          <ac:spMkLst>
            <pc:docMk/>
            <pc:sldMk cId="3460869054" sldId="451"/>
            <ac:spMk id="8" creationId="{928B02F4-5B17-9E87-70DB-EDA044122B26}"/>
          </ac:spMkLst>
        </pc:spChg>
        <pc:spChg chg="mod">
          <ac:chgData name="Bultema, Fern" userId="S::nbultema@uiowa.edu::b195a728-5b4c-48cc-8f44-201a43d5bdef" providerId="AD" clId="Web-{164FD47B-2A66-845C-74DF-73C4019A9C1A}" dt="2026-05-06T02:08:30.835" v="8" actId="1076"/>
          <ac:spMkLst>
            <pc:docMk/>
            <pc:sldMk cId="3460869054" sldId="451"/>
            <ac:spMk id="9" creationId="{079163FD-1C5C-0E57-A9BE-356B9C30DCFC}"/>
          </ac:spMkLst>
        </pc:spChg>
        <pc:spChg chg="mod">
          <ac:chgData name="Bultema, Fern" userId="S::nbultema@uiowa.edu::b195a728-5b4c-48cc-8f44-201a43d5bdef" providerId="AD" clId="Web-{164FD47B-2A66-845C-74DF-73C4019A9C1A}" dt="2026-05-06T02:08:30.835" v="7" actId="1076"/>
          <ac:spMkLst>
            <pc:docMk/>
            <pc:sldMk cId="3460869054" sldId="451"/>
            <ac:spMk id="19" creationId="{4DC169E5-7680-76F6-A667-0B641C1271FE}"/>
          </ac:spMkLst>
        </pc:spChg>
        <pc:spChg chg="mod">
          <ac:chgData name="Bultema, Fern" userId="S::nbultema@uiowa.edu::b195a728-5b4c-48cc-8f44-201a43d5bdef" providerId="AD" clId="Web-{164FD47B-2A66-845C-74DF-73C4019A9C1A}" dt="2026-05-06T02:08:30.850" v="9" actId="1076"/>
          <ac:spMkLst>
            <pc:docMk/>
            <pc:sldMk cId="3460869054" sldId="451"/>
            <ac:spMk id="21" creationId="{426CCD5E-0441-68D2-58C5-24AB837656D7}"/>
          </ac:spMkLst>
        </pc:spChg>
        <pc:spChg chg="mod">
          <ac:chgData name="Bultema, Fern" userId="S::nbultema@uiowa.edu::b195a728-5b4c-48cc-8f44-201a43d5bdef" providerId="AD" clId="Web-{164FD47B-2A66-845C-74DF-73C4019A9C1A}" dt="2026-05-06T02:08:30.866" v="12" actId="1076"/>
          <ac:spMkLst>
            <pc:docMk/>
            <pc:sldMk cId="3460869054" sldId="451"/>
            <ac:spMk id="22" creationId="{CED4552C-671E-1D3E-A812-DD3D9B00A65F}"/>
          </ac:spMkLst>
        </pc:spChg>
        <pc:spChg chg="mod">
          <ac:chgData name="Bultema, Fern" userId="S::nbultema@uiowa.edu::b195a728-5b4c-48cc-8f44-201a43d5bdef" providerId="AD" clId="Web-{164FD47B-2A66-845C-74DF-73C4019A9C1A}" dt="2026-05-06T02:08:30.866" v="11" actId="1076"/>
          <ac:spMkLst>
            <pc:docMk/>
            <pc:sldMk cId="3460869054" sldId="451"/>
            <ac:spMk id="23" creationId="{BAFF3EF4-43EF-E7E7-EE75-761FFA6F47E5}"/>
          </ac:spMkLst>
        </pc:spChg>
        <pc:spChg chg="mod">
          <ac:chgData name="Bultema, Fern" userId="S::nbultema@uiowa.edu::b195a728-5b4c-48cc-8f44-201a43d5bdef" providerId="AD" clId="Web-{164FD47B-2A66-845C-74DF-73C4019A9C1A}" dt="2026-05-06T02:08:30.866" v="13" actId="1076"/>
          <ac:spMkLst>
            <pc:docMk/>
            <pc:sldMk cId="3460869054" sldId="451"/>
            <ac:spMk id="24" creationId="{B95A3E53-EF45-80E0-A0AB-A108E753C5B7}"/>
          </ac:spMkLst>
        </pc:spChg>
      </pc:sldChg>
    </pc:docChg>
  </pc:docChgLst>
  <pc:docChgLst>
    <pc:chgData name="Li, Yihan" userId="S::yli672@uiowa.edu::f22fbc87-3049-4e6b-bbe3-3575f7781da0" providerId="AD" clId="Web-{22DB0451-8A11-2B4D-BD53-B5B03CEB8398}"/>
    <pc:docChg chg="modSld">
      <pc:chgData name="Li, Yihan" userId="S::yli672@uiowa.edu::f22fbc87-3049-4e6b-bbe3-3575f7781da0" providerId="AD" clId="Web-{22DB0451-8A11-2B4D-BD53-B5B03CEB8398}" dt="2026-05-01T14:47:44.614" v="6" actId="20577"/>
      <pc:docMkLst>
        <pc:docMk/>
      </pc:docMkLst>
    </pc:docChg>
  </pc:docChgLst>
  <pc:docChgLst>
    <pc:chgData name="Bultema, Fern" userId="S::nbultema@uiowa.edu::b195a728-5b4c-48cc-8f44-201a43d5bdef" providerId="AD" clId="Web-{C561AF1B-F798-6686-67FA-5C4EB8A67F11}"/>
    <pc:docChg chg="modSld">
      <pc:chgData name="Bultema, Fern" userId="S::nbultema@uiowa.edu::b195a728-5b4c-48cc-8f44-201a43d5bdef" providerId="AD" clId="Web-{C561AF1B-F798-6686-67FA-5C4EB8A67F11}" dt="2026-04-27T22:28:06.615" v="63" actId="20577"/>
      <pc:docMkLst>
        <pc:docMk/>
      </pc:docMkLst>
      <pc:sldChg chg="modSp">
        <pc:chgData name="Bultema, Fern" userId="S::nbultema@uiowa.edu::b195a728-5b4c-48cc-8f44-201a43d5bdef" providerId="AD" clId="Web-{C561AF1B-F798-6686-67FA-5C4EB8A67F11}" dt="2026-04-27T22:28:06.615" v="63" actId="20577"/>
        <pc:sldMkLst>
          <pc:docMk/>
          <pc:sldMk cId="834004242" sldId="348"/>
        </pc:sldMkLst>
        <pc:spChg chg="mod">
          <ac:chgData name="Bultema, Fern" userId="S::nbultema@uiowa.edu::b195a728-5b4c-48cc-8f44-201a43d5bdef" providerId="AD" clId="Web-{C561AF1B-F798-6686-67FA-5C4EB8A67F11}" dt="2026-04-27T22:28:06.615" v="63" actId="20577"/>
          <ac:spMkLst>
            <pc:docMk/>
            <pc:sldMk cId="834004242" sldId="348"/>
            <ac:spMk id="7" creationId="{EFBF015A-5FBC-7553-2639-F408D5E077FE}"/>
          </ac:spMkLst>
        </pc:spChg>
      </pc:sldChg>
      <pc:sldChg chg="modSp">
        <pc:chgData name="Bultema, Fern" userId="S::nbultema@uiowa.edu::b195a728-5b4c-48cc-8f44-201a43d5bdef" providerId="AD" clId="Web-{C561AF1B-F798-6686-67FA-5C4EB8A67F11}" dt="2026-04-27T22:26:58.440" v="61"/>
        <pc:sldMkLst>
          <pc:docMk/>
          <pc:sldMk cId="3147037599" sldId="371"/>
        </pc:sldMkLst>
        <pc:graphicFrameChg chg="mod modGraphic">
          <ac:chgData name="Bultema, Fern" userId="S::nbultema@uiowa.edu::b195a728-5b4c-48cc-8f44-201a43d5bdef" providerId="AD" clId="Web-{C561AF1B-F798-6686-67FA-5C4EB8A67F11}" dt="2026-04-27T22:26:58.440" v="61"/>
          <ac:graphicFrameMkLst>
            <pc:docMk/>
            <pc:sldMk cId="3147037599" sldId="371"/>
            <ac:graphicFrameMk id="2" creationId="{ACD08305-9BC7-DE09-43F9-93C26BA364F1}"/>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623837997289326"/>
          <c:y val="3.2677393311205893E-2"/>
          <c:w val="0.78313577294108272"/>
          <c:h val="0.85762783030832257"/>
        </c:manualLayout>
      </c:layout>
      <c:barChart>
        <c:barDir val="col"/>
        <c:grouping val="clustered"/>
        <c:varyColors val="0"/>
        <c:ser>
          <c:idx val="0"/>
          <c:order val="0"/>
          <c:tx>
            <c:strRef>
              <c:f>Sheet1!$B$1</c:f>
              <c:strCache>
                <c:ptCount val="1"/>
                <c:pt idx="0">
                  <c:v>FY2024</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General Obligation Bonds</c:v>
                </c:pt>
                <c:pt idx="1">
                  <c:v>Debt Capacity</c:v>
                </c:pt>
              </c:strCache>
            </c:strRef>
          </c:cat>
          <c:val>
            <c:numRef>
              <c:f>Sheet1!$B$2:$B$3</c:f>
              <c:numCache>
                <c:formatCode>"$"#,##0_);[Red]\("$"#,##0\)</c:formatCode>
                <c:ptCount val="2"/>
                <c:pt idx="0">
                  <c:v>6245000</c:v>
                </c:pt>
                <c:pt idx="1">
                  <c:v>11152664</c:v>
                </c:pt>
              </c:numCache>
            </c:numRef>
          </c:val>
          <c:extLst>
            <c:ext xmlns:c16="http://schemas.microsoft.com/office/drawing/2014/chart" uri="{C3380CC4-5D6E-409C-BE32-E72D297353CC}">
              <c16:uniqueId val="{00000000-F3A7-49D2-8057-FB5F4F04EFA0}"/>
            </c:ext>
          </c:extLst>
        </c:ser>
        <c:dLbls>
          <c:dLblPos val="outEnd"/>
          <c:showLegendKey val="0"/>
          <c:showVal val="1"/>
          <c:showCatName val="0"/>
          <c:showSerName val="0"/>
          <c:showPercent val="0"/>
          <c:showBubbleSize val="0"/>
        </c:dLbls>
        <c:gapWidth val="219"/>
        <c:overlap val="-27"/>
        <c:axId val="1180141072"/>
        <c:axId val="1180132912"/>
      </c:barChart>
      <c:catAx>
        <c:axId val="1180141072"/>
        <c:scaling>
          <c:orientation val="minMax"/>
        </c:scaling>
        <c:delete val="0"/>
        <c:axPos val="b"/>
        <c:numFmt formatCode="General" sourceLinked="1"/>
        <c:majorTickMark val="none"/>
        <c:minorTickMark val="none"/>
        <c:tickLblPos val="nextTo"/>
        <c:spPr>
          <a:noFill/>
          <a:ln w="6350" cap="flat" cmpd="sng" algn="ctr">
            <a:solidFill>
              <a:schemeClr val="dk1"/>
            </a:solidFill>
            <a:prstDash val="solid"/>
            <a:miter lim="800000"/>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180132912"/>
        <c:crosses val="autoZero"/>
        <c:auto val="1"/>
        <c:lblAlgn val="ctr"/>
        <c:lblOffset val="100"/>
        <c:noMultiLvlLbl val="0"/>
      </c:catAx>
      <c:valAx>
        <c:axId val="1180132912"/>
        <c:scaling>
          <c:orientation val="minMax"/>
          <c:max val="11500000"/>
          <c:min val="0"/>
        </c:scaling>
        <c:delete val="0"/>
        <c:axPos val="l"/>
        <c:majorGridlines>
          <c:spPr>
            <a:ln w="6350" cap="flat" cmpd="sng" algn="ctr">
              <a:solidFill>
                <a:schemeClr val="dk1"/>
              </a:solidFill>
              <a:prstDash val="solid"/>
              <a:miter lim="800000"/>
            </a:ln>
            <a:effectLst/>
          </c:spPr>
        </c:majorGridlines>
        <c:numFmt formatCode="&quot;$&quot;#,##0_);[Red]\(&quot;$&quot;#,##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accent1"/>
                </a:solidFill>
                <a:latin typeface="+mn-lt"/>
                <a:ea typeface="+mn-ea"/>
                <a:cs typeface="+mn-cs"/>
              </a:defRPr>
            </a:pPr>
            <a:endParaRPr lang="en-US"/>
          </a:p>
        </c:txPr>
        <c:crossAx val="1180141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accent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bg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48329522206627495"/>
          <c:y val="1.0754231514894399E-2"/>
        </c:manualLayout>
      </c:layout>
      <c:overlay val="0"/>
      <c:spPr>
        <a:noFill/>
        <a:ln>
          <a:noFill/>
        </a:ln>
        <a:effectLst/>
      </c:spPr>
      <c:txPr>
        <a:bodyPr rot="0" spcFirstLastPara="1" vertOverflow="ellipsis" vert="horz" wrap="square" anchor="ctr" anchorCtr="1"/>
        <a:lstStyle/>
        <a:p>
          <a:pPr>
            <a:defRPr sz="2400" b="0"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Revenue</c:v>
                </c:pt>
              </c:strCache>
            </c:strRef>
          </c:tx>
          <c:spPr>
            <a:solidFill>
              <a:schemeClr val="accent6">
                <a:lumMod val="50000"/>
              </a:schemeClr>
            </a:solidFill>
            <a:ln>
              <a:noFill/>
            </a:ln>
            <a:effectLst/>
          </c:spPr>
          <c:invertIfNegative val="0"/>
          <c:dLbls>
            <c:dLbl>
              <c:idx val="0"/>
              <c:layout>
                <c:manualLayout>
                  <c:x val="0"/>
                  <c:y val="8.6213509453277101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37C-473D-9820-C19347EE08DC}"/>
                </c:ext>
              </c:extLst>
            </c:dLbl>
            <c:dLbl>
              <c:idx val="1"/>
              <c:layout>
                <c:manualLayout>
                  <c:x val="-8.654230337777941E-17"/>
                  <c:y val="-1.4368918242212895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37C-473D-9820-C19347EE08DC}"/>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Sheet1!$A$2:$A$4</c:f>
              <c:numCache>
                <c:formatCode>General</c:formatCode>
                <c:ptCount val="3"/>
                <c:pt idx="0">
                  <c:v>2026</c:v>
                </c:pt>
                <c:pt idx="1">
                  <c:v>2025</c:v>
                </c:pt>
                <c:pt idx="2">
                  <c:v>2024</c:v>
                </c:pt>
              </c:numCache>
            </c:numRef>
          </c:cat>
          <c:val>
            <c:numRef>
              <c:f>Sheet1!$B$2:$B$4</c:f>
              <c:numCache>
                <c:formatCode>"$"#,##0_);[Red]\("$"#,##0\)</c:formatCode>
                <c:ptCount val="3"/>
                <c:pt idx="0">
                  <c:v>15061391</c:v>
                </c:pt>
                <c:pt idx="1">
                  <c:v>11501455</c:v>
                </c:pt>
                <c:pt idx="2">
                  <c:v>14815565</c:v>
                </c:pt>
              </c:numCache>
            </c:numRef>
          </c:val>
          <c:extLst>
            <c:ext xmlns:c16="http://schemas.microsoft.com/office/drawing/2014/chart" uri="{C3380CC4-5D6E-409C-BE32-E72D297353CC}">
              <c16:uniqueId val="{00000000-437C-473D-9820-C19347EE08DC}"/>
            </c:ext>
          </c:extLst>
        </c:ser>
        <c:dLbls>
          <c:dLblPos val="outEnd"/>
          <c:showLegendKey val="0"/>
          <c:showVal val="1"/>
          <c:showCatName val="0"/>
          <c:showSerName val="0"/>
          <c:showPercent val="0"/>
          <c:showBubbleSize val="0"/>
        </c:dLbls>
        <c:gapWidth val="219"/>
        <c:overlap val="-27"/>
        <c:axId val="804382943"/>
        <c:axId val="804384863"/>
      </c:barChart>
      <c:catAx>
        <c:axId val="804382943"/>
        <c:scaling>
          <c:orientation val="minMax"/>
        </c:scaling>
        <c:delete val="0"/>
        <c:axPos val="b"/>
        <c:numFmt formatCode="General" sourceLinked="1"/>
        <c:majorTickMark val="none"/>
        <c:minorTickMark val="none"/>
        <c:tickLblPos val="nextTo"/>
        <c:spPr>
          <a:noFill/>
          <a:ln w="9525" cap="flat" cmpd="sng" algn="ctr">
            <a:solidFill>
              <a:schemeClr val="accent3"/>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804384863"/>
        <c:crosses val="autoZero"/>
        <c:auto val="1"/>
        <c:lblAlgn val="ctr"/>
        <c:lblOffset val="100"/>
        <c:noMultiLvlLbl val="0"/>
      </c:catAx>
      <c:valAx>
        <c:axId val="804384863"/>
        <c:scaling>
          <c:orientation val="minMax"/>
        </c:scaling>
        <c:delete val="0"/>
        <c:axPos val="l"/>
        <c:majorGridlines>
          <c:spPr>
            <a:ln w="9525" cap="flat" cmpd="sng" algn="ctr">
              <a:solidFill>
                <a:schemeClr val="accent3"/>
              </a:solidFill>
              <a:round/>
            </a:ln>
            <a:effectLst/>
          </c:spPr>
        </c:majorGridlines>
        <c:numFmt formatCode="&quot;$&quot;#,##0_);[Red]\(&quot;$&quot;#,##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80438294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42326756042296082"/>
          <c:y val="1.6131343857376905E-2"/>
        </c:manualLayout>
      </c:layout>
      <c:overlay val="0"/>
      <c:spPr>
        <a:noFill/>
        <a:ln>
          <a:noFill/>
        </a:ln>
        <a:effectLst/>
      </c:spPr>
      <c:txPr>
        <a:bodyPr rot="0" spcFirstLastPara="1" vertOverflow="ellipsis" vert="horz" wrap="square" anchor="ctr" anchorCtr="1"/>
        <a:lstStyle/>
        <a:p>
          <a:pPr>
            <a:defRPr sz="2400" b="0"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Expenditures</c:v>
                </c:pt>
              </c:strCache>
            </c:strRef>
          </c:tx>
          <c:spPr>
            <a:solidFill>
              <a:schemeClr val="accent2"/>
            </a:solidFill>
            <a:ln>
              <a:noFill/>
            </a:ln>
            <a:effectLst/>
          </c:spPr>
          <c:invertIfNegative val="0"/>
          <c:dLbls>
            <c:dLbl>
              <c:idx val="1"/>
              <c:layout>
                <c:manualLayout>
                  <c:x val="-8.654230337777941E-17"/>
                  <c:y val="-2.0116485539098054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268-45FC-B558-9629D1C40338}"/>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Sheet1!$A$2:$A$4</c:f>
              <c:numCache>
                <c:formatCode>General</c:formatCode>
                <c:ptCount val="3"/>
                <c:pt idx="0">
                  <c:v>2026</c:v>
                </c:pt>
                <c:pt idx="1">
                  <c:v>2025</c:v>
                </c:pt>
                <c:pt idx="2">
                  <c:v>2024</c:v>
                </c:pt>
              </c:numCache>
            </c:numRef>
          </c:cat>
          <c:val>
            <c:numRef>
              <c:f>Sheet1!$B$2:$B$4</c:f>
              <c:numCache>
                <c:formatCode>"$"#,##0_);[Red]\("$"#,##0\)</c:formatCode>
                <c:ptCount val="3"/>
                <c:pt idx="0">
                  <c:v>14723824</c:v>
                </c:pt>
                <c:pt idx="1">
                  <c:v>11388123</c:v>
                </c:pt>
                <c:pt idx="2">
                  <c:v>12480792</c:v>
                </c:pt>
              </c:numCache>
            </c:numRef>
          </c:val>
          <c:extLst>
            <c:ext xmlns:c16="http://schemas.microsoft.com/office/drawing/2014/chart" uri="{C3380CC4-5D6E-409C-BE32-E72D297353CC}">
              <c16:uniqueId val="{00000000-5268-45FC-B558-9629D1C40338}"/>
            </c:ext>
          </c:extLst>
        </c:ser>
        <c:dLbls>
          <c:dLblPos val="outEnd"/>
          <c:showLegendKey val="0"/>
          <c:showVal val="1"/>
          <c:showCatName val="0"/>
          <c:showSerName val="0"/>
          <c:showPercent val="0"/>
          <c:showBubbleSize val="0"/>
        </c:dLbls>
        <c:gapWidth val="219"/>
        <c:overlap val="-27"/>
        <c:axId val="804382943"/>
        <c:axId val="804384863"/>
      </c:barChart>
      <c:catAx>
        <c:axId val="804382943"/>
        <c:scaling>
          <c:orientation val="minMax"/>
        </c:scaling>
        <c:delete val="0"/>
        <c:axPos val="b"/>
        <c:numFmt formatCode="General" sourceLinked="1"/>
        <c:majorTickMark val="none"/>
        <c:minorTickMark val="none"/>
        <c:tickLblPos val="nextTo"/>
        <c:spPr>
          <a:noFill/>
          <a:ln w="9525" cap="flat" cmpd="sng" algn="ctr">
            <a:solidFill>
              <a:schemeClr val="accent3"/>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804384863"/>
        <c:crosses val="autoZero"/>
        <c:auto val="1"/>
        <c:lblAlgn val="ctr"/>
        <c:lblOffset val="100"/>
        <c:noMultiLvlLbl val="0"/>
      </c:catAx>
      <c:valAx>
        <c:axId val="804384863"/>
        <c:scaling>
          <c:orientation val="minMax"/>
        </c:scaling>
        <c:delete val="0"/>
        <c:axPos val="l"/>
        <c:majorGridlines>
          <c:spPr>
            <a:ln w="9525" cap="flat" cmpd="sng" algn="ctr">
              <a:solidFill>
                <a:schemeClr val="accent3"/>
              </a:solidFill>
              <a:round/>
            </a:ln>
            <a:effectLst/>
          </c:spPr>
        </c:majorGridlines>
        <c:numFmt formatCode="&quot;$&quot;#,##0_);[Red]\(&quot;$&quot;#,##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80438294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solidFill>
                <a:latin typeface="+mn-lt"/>
                <a:ea typeface="+mn-ea"/>
                <a:cs typeface="+mn-cs"/>
              </a:defRPr>
            </a:pPr>
            <a:r>
              <a:rPr lang="en-US" sz="2400">
                <a:solidFill>
                  <a:schemeClr val="tx1"/>
                </a:solidFill>
              </a:rPr>
              <a:t>Largest Revenue Sources</a:t>
            </a:r>
          </a:p>
        </c:rich>
      </c:tx>
      <c:layout>
        <c:manualLayout>
          <c:xMode val="edge"/>
          <c:yMode val="edge"/>
          <c:x val="0.29593415869442879"/>
          <c:y val="1.5693659761456372E-2"/>
        </c:manualLayout>
      </c:layout>
      <c:overlay val="0"/>
      <c:spPr>
        <a:noFill/>
        <a:ln>
          <a:noFill/>
        </a:ln>
        <a:effectLst/>
      </c:spPr>
      <c:txPr>
        <a:bodyPr rot="0" spcFirstLastPara="1" vertOverflow="ellipsis" vert="horz" wrap="square" anchor="ctr" anchorCtr="1"/>
        <a:lstStyle/>
        <a:p>
          <a:pPr>
            <a:defRPr sz="2400" b="0" i="0" u="none" strike="noStrike" kern="1200" spc="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2024</c:v>
                </c:pt>
              </c:strCache>
            </c:strRef>
          </c:tx>
          <c:spPr>
            <a:solidFill>
              <a:schemeClr val="tx1"/>
            </a:solidFill>
            <a:ln>
              <a:noFill/>
            </a:ln>
            <a:effectLst/>
          </c:spPr>
          <c:invertIfNegative val="0"/>
          <c:dPt>
            <c:idx val="0"/>
            <c:invertIfNegative val="0"/>
            <c:bubble3D val="0"/>
            <c:spPr>
              <a:solidFill>
                <a:schemeClr val="tx1"/>
              </a:solidFill>
              <a:ln>
                <a:noFill/>
              </a:ln>
              <a:effectLst/>
            </c:spPr>
            <c:extLst>
              <c:ext xmlns:c16="http://schemas.microsoft.com/office/drawing/2014/chart" uri="{C3380CC4-5D6E-409C-BE32-E72D297353CC}">
                <c16:uniqueId val="{00000001-191C-4897-AAFB-78E924A07265}"/>
              </c:ext>
            </c:extLst>
          </c:dPt>
          <c:dPt>
            <c:idx val="1"/>
            <c:invertIfNegative val="0"/>
            <c:bubble3D val="0"/>
            <c:spPr>
              <a:solidFill>
                <a:schemeClr val="tx1"/>
              </a:solidFill>
              <a:ln>
                <a:noFill/>
              </a:ln>
              <a:effectLst/>
            </c:spPr>
            <c:extLst>
              <c:ext xmlns:c16="http://schemas.microsoft.com/office/drawing/2014/chart" uri="{C3380CC4-5D6E-409C-BE32-E72D297353CC}">
                <c16:uniqueId val="{00000003-191C-4897-AAFB-78E924A07265}"/>
              </c:ext>
            </c:extLst>
          </c:dPt>
          <c:dPt>
            <c:idx val="2"/>
            <c:invertIfNegative val="0"/>
            <c:bubble3D val="0"/>
            <c:spPr>
              <a:solidFill>
                <a:schemeClr val="tx1"/>
              </a:solidFill>
              <a:ln>
                <a:noFill/>
              </a:ln>
              <a:effectLst/>
            </c:spPr>
            <c:extLst>
              <c:ext xmlns:c16="http://schemas.microsoft.com/office/drawing/2014/chart" uri="{C3380CC4-5D6E-409C-BE32-E72D297353CC}">
                <c16:uniqueId val="{00000005-191C-4897-AAFB-78E924A07265}"/>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Charges</c:v>
                </c:pt>
                <c:pt idx="1">
                  <c:v>Property Taxes</c:v>
                </c:pt>
                <c:pt idx="2">
                  <c:v>Other Financing</c:v>
                </c:pt>
              </c:strCache>
            </c:strRef>
          </c:cat>
          <c:val>
            <c:numRef>
              <c:f>Sheet1!$B$2:$B$4</c:f>
              <c:numCache>
                <c:formatCode>"$"#,##0_);[Red]\("$"#,##0\)</c:formatCode>
                <c:ptCount val="3"/>
                <c:pt idx="0">
                  <c:v>2195140</c:v>
                </c:pt>
                <c:pt idx="1">
                  <c:v>2147164</c:v>
                </c:pt>
                <c:pt idx="2">
                  <c:v>7160733</c:v>
                </c:pt>
              </c:numCache>
            </c:numRef>
          </c:val>
          <c:extLst>
            <c:ext xmlns:c16="http://schemas.microsoft.com/office/drawing/2014/chart" uri="{C3380CC4-5D6E-409C-BE32-E72D297353CC}">
              <c16:uniqueId val="{00000000-1287-40FE-8810-2ADD509B910C}"/>
            </c:ext>
          </c:extLst>
        </c:ser>
        <c:ser>
          <c:idx val="1"/>
          <c:order val="1"/>
          <c:tx>
            <c:strRef>
              <c:f>Sheet1!$C$1</c:f>
              <c:strCache>
                <c:ptCount val="1"/>
                <c:pt idx="0">
                  <c:v>2025</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Charges</c:v>
                </c:pt>
                <c:pt idx="1">
                  <c:v>Property Taxes</c:v>
                </c:pt>
                <c:pt idx="2">
                  <c:v>Other Financing</c:v>
                </c:pt>
              </c:strCache>
            </c:strRef>
          </c:cat>
          <c:val>
            <c:numRef>
              <c:f>Sheet1!$C$2:$C$4</c:f>
              <c:numCache>
                <c:formatCode>"$"#,##0_);[Red]\("$"#,##0\)</c:formatCode>
                <c:ptCount val="3"/>
                <c:pt idx="0">
                  <c:v>2342586</c:v>
                </c:pt>
                <c:pt idx="1">
                  <c:v>2485744</c:v>
                </c:pt>
                <c:pt idx="2">
                  <c:v>2300000</c:v>
                </c:pt>
              </c:numCache>
            </c:numRef>
          </c:val>
          <c:extLst>
            <c:ext xmlns:c16="http://schemas.microsoft.com/office/drawing/2014/chart" uri="{C3380CC4-5D6E-409C-BE32-E72D297353CC}">
              <c16:uniqueId val="{00000001-1287-40FE-8810-2ADD509B910C}"/>
            </c:ext>
          </c:extLst>
        </c:ser>
        <c:ser>
          <c:idx val="2"/>
          <c:order val="2"/>
          <c:tx>
            <c:strRef>
              <c:f>Sheet1!$D$1</c:f>
              <c:strCache>
                <c:ptCount val="1"/>
                <c:pt idx="0">
                  <c:v>2026</c:v>
                </c:pt>
              </c:strCache>
            </c:strRef>
          </c:tx>
          <c:spPr>
            <a:solidFill>
              <a:schemeClr val="accent6">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Charges</c:v>
                </c:pt>
                <c:pt idx="1">
                  <c:v>Property Taxes</c:v>
                </c:pt>
                <c:pt idx="2">
                  <c:v>Other Financing</c:v>
                </c:pt>
              </c:strCache>
            </c:strRef>
          </c:cat>
          <c:val>
            <c:numRef>
              <c:f>Sheet1!$D$2:$D$4</c:f>
              <c:numCache>
                <c:formatCode>"$"#,##0_);[Red]\("$"#,##0\)</c:formatCode>
                <c:ptCount val="3"/>
                <c:pt idx="0">
                  <c:v>2558313</c:v>
                </c:pt>
                <c:pt idx="1">
                  <c:v>2601043</c:v>
                </c:pt>
                <c:pt idx="2">
                  <c:v>5285755</c:v>
                </c:pt>
              </c:numCache>
            </c:numRef>
          </c:val>
          <c:extLst>
            <c:ext xmlns:c16="http://schemas.microsoft.com/office/drawing/2014/chart" uri="{C3380CC4-5D6E-409C-BE32-E72D297353CC}">
              <c16:uniqueId val="{00000002-1287-40FE-8810-2ADD509B910C}"/>
            </c:ext>
          </c:extLst>
        </c:ser>
        <c:dLbls>
          <c:dLblPos val="outEnd"/>
          <c:showLegendKey val="0"/>
          <c:showVal val="1"/>
          <c:showCatName val="0"/>
          <c:showSerName val="0"/>
          <c:showPercent val="0"/>
          <c:showBubbleSize val="0"/>
        </c:dLbls>
        <c:gapWidth val="182"/>
        <c:axId val="1295063264"/>
        <c:axId val="1295061344"/>
      </c:barChart>
      <c:catAx>
        <c:axId val="1295063264"/>
        <c:scaling>
          <c:orientation val="minMax"/>
        </c:scaling>
        <c:delete val="0"/>
        <c:axPos val="l"/>
        <c:numFmt formatCode="General" sourceLinked="1"/>
        <c:majorTickMark val="none"/>
        <c:minorTickMark val="none"/>
        <c:tickLblPos val="nextTo"/>
        <c:spPr>
          <a:noFill/>
          <a:ln w="9525" cap="flat" cmpd="sng" algn="ctr">
            <a:solidFill>
              <a:schemeClr val="accent3"/>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295061344"/>
        <c:crosses val="autoZero"/>
        <c:auto val="1"/>
        <c:lblAlgn val="ctr"/>
        <c:lblOffset val="100"/>
        <c:noMultiLvlLbl val="0"/>
      </c:catAx>
      <c:valAx>
        <c:axId val="1295061344"/>
        <c:scaling>
          <c:orientation val="minMax"/>
          <c:max val="7500000"/>
          <c:min val="0"/>
        </c:scaling>
        <c:delete val="0"/>
        <c:axPos val="b"/>
        <c:majorGridlines>
          <c:spPr>
            <a:ln w="9525" cap="flat" cmpd="sng" algn="ctr">
              <a:solidFill>
                <a:schemeClr val="accent3"/>
              </a:solidFill>
              <a:round/>
            </a:ln>
            <a:effectLst/>
          </c:spPr>
        </c:majorGridlines>
        <c:numFmt formatCode="&quot;$&quot;#,##0_);[Red]\(&quot;$&quot;#,##0\)" sourceLinked="1"/>
        <c:majorTickMark val="none"/>
        <c:minorTickMark val="none"/>
        <c:tickLblPos val="nextTo"/>
        <c:spPr>
          <a:noFill/>
          <a:ln>
            <a:noFill/>
          </a:ln>
          <a:effectLst/>
        </c:spPr>
        <c:txPr>
          <a:bodyPr rot="0" spcFirstLastPara="1" vertOverflow="ellipsis" wrap="square" anchor="ctr" anchorCtr="1"/>
          <a:lstStyle/>
          <a:p>
            <a:pPr>
              <a:defRPr sz="1197" b="0" i="0" u="none" strike="noStrike" kern="1200" baseline="0">
                <a:solidFill>
                  <a:schemeClr val="tx1"/>
                </a:solidFill>
                <a:latin typeface="+mn-lt"/>
                <a:ea typeface="+mn-ea"/>
                <a:cs typeface="+mn-cs"/>
              </a:defRPr>
            </a:pPr>
            <a:endParaRPr lang="en-US"/>
          </a:p>
        </c:txPr>
        <c:crossAx val="12950632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solidFill>
                <a:latin typeface="+mn-lt"/>
                <a:ea typeface="+mn-ea"/>
                <a:cs typeface="+mn-cs"/>
              </a:defRPr>
            </a:pPr>
            <a:r>
              <a:rPr lang="en-US" sz="2400">
                <a:solidFill>
                  <a:schemeClr val="tx1"/>
                </a:solidFill>
              </a:rPr>
              <a:t>Largest Expenditures</a:t>
            </a:r>
          </a:p>
        </c:rich>
      </c:tx>
      <c:layout>
        <c:manualLayout>
          <c:xMode val="edge"/>
          <c:yMode val="edge"/>
          <c:x val="0.33490433314575124"/>
          <c:y val="1.5693659761456372E-2"/>
        </c:manualLayout>
      </c:layout>
      <c:overlay val="0"/>
      <c:spPr>
        <a:noFill/>
        <a:ln>
          <a:noFill/>
        </a:ln>
        <a:effectLst/>
      </c:spPr>
      <c:txPr>
        <a:bodyPr rot="0" spcFirstLastPara="1" vertOverflow="ellipsis" vert="horz" wrap="square" anchor="ctr" anchorCtr="1"/>
        <a:lstStyle/>
        <a:p>
          <a:pPr>
            <a:defRPr sz="2400" b="0" i="0" u="none" strike="noStrike" kern="1200" spc="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2024</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5DD5-4A6E-B606-49BB86675427}"/>
              </c:ext>
            </c:extLst>
          </c:dPt>
          <c:dPt>
            <c:idx val="1"/>
            <c:invertIfNegative val="0"/>
            <c:bubble3D val="0"/>
            <c:spPr>
              <a:solidFill>
                <a:schemeClr val="accent1"/>
              </a:solidFill>
              <a:ln>
                <a:noFill/>
              </a:ln>
              <a:effectLst/>
            </c:spPr>
            <c:extLst>
              <c:ext xmlns:c16="http://schemas.microsoft.com/office/drawing/2014/chart" uri="{C3380CC4-5D6E-409C-BE32-E72D297353CC}">
                <c16:uniqueId val="{00000003-5DD5-4A6E-B606-49BB86675427}"/>
              </c:ext>
            </c:extLst>
          </c:dPt>
          <c:dPt>
            <c:idx val="2"/>
            <c:invertIfNegative val="0"/>
            <c:bubble3D val="0"/>
            <c:spPr>
              <a:solidFill>
                <a:schemeClr val="accent1"/>
              </a:solidFill>
              <a:ln>
                <a:noFill/>
              </a:ln>
              <a:effectLst/>
            </c:spPr>
            <c:extLst>
              <c:ext xmlns:c16="http://schemas.microsoft.com/office/drawing/2014/chart" uri="{C3380CC4-5D6E-409C-BE32-E72D297353CC}">
                <c16:uniqueId val="{00000005-5DD5-4A6E-B606-49BB86675427}"/>
              </c:ext>
            </c:extLst>
          </c:dPt>
          <c:dLbls>
            <c:dLbl>
              <c:idx val="2"/>
              <c:layout>
                <c:manualLayout>
                  <c:x val="0"/>
                  <c:y val="0"/>
                </c:manualLayout>
              </c:layout>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DD5-4A6E-B606-49BB86675427}"/>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Transfers Out</c:v>
                </c:pt>
                <c:pt idx="1">
                  <c:v>Enterprise</c:v>
                </c:pt>
                <c:pt idx="2">
                  <c:v>Capital Projects</c:v>
                </c:pt>
              </c:strCache>
            </c:strRef>
          </c:cat>
          <c:val>
            <c:numRef>
              <c:f>Sheet1!$B$2:$B$4</c:f>
              <c:numCache>
                <c:formatCode>"$"#,##0_);[Red]\("$"#,##0\)</c:formatCode>
                <c:ptCount val="3"/>
                <c:pt idx="0">
                  <c:v>921286</c:v>
                </c:pt>
                <c:pt idx="1">
                  <c:v>1292251</c:v>
                </c:pt>
                <c:pt idx="2">
                  <c:v>6858148</c:v>
                </c:pt>
              </c:numCache>
            </c:numRef>
          </c:val>
          <c:extLst>
            <c:ext xmlns:c16="http://schemas.microsoft.com/office/drawing/2014/chart" uri="{C3380CC4-5D6E-409C-BE32-E72D297353CC}">
              <c16:uniqueId val="{00000000-CBC5-43A5-B38B-5B20BD5552B7}"/>
            </c:ext>
          </c:extLst>
        </c:ser>
        <c:ser>
          <c:idx val="1"/>
          <c:order val="1"/>
          <c:tx>
            <c:strRef>
              <c:f>Sheet1!$C$1</c:f>
              <c:strCache>
                <c:ptCount val="1"/>
                <c:pt idx="0">
                  <c:v>2025</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Transfers Out</c:v>
                </c:pt>
                <c:pt idx="1">
                  <c:v>Enterprise</c:v>
                </c:pt>
                <c:pt idx="2">
                  <c:v>Capital Projects</c:v>
                </c:pt>
              </c:strCache>
            </c:strRef>
          </c:cat>
          <c:val>
            <c:numRef>
              <c:f>Sheet1!$C$2:$C$4</c:f>
              <c:numCache>
                <c:formatCode>"$"#,##0_);[Red]\("$"#,##0\)</c:formatCode>
                <c:ptCount val="3"/>
                <c:pt idx="0">
                  <c:v>1861555</c:v>
                </c:pt>
                <c:pt idx="1">
                  <c:v>2824843</c:v>
                </c:pt>
                <c:pt idx="2">
                  <c:v>2014827</c:v>
                </c:pt>
              </c:numCache>
            </c:numRef>
          </c:val>
          <c:extLst>
            <c:ext xmlns:c16="http://schemas.microsoft.com/office/drawing/2014/chart" uri="{C3380CC4-5D6E-409C-BE32-E72D297353CC}">
              <c16:uniqueId val="{00000001-CBC5-43A5-B38B-5B20BD5552B7}"/>
            </c:ext>
          </c:extLst>
        </c:ser>
        <c:ser>
          <c:idx val="2"/>
          <c:order val="2"/>
          <c:tx>
            <c:strRef>
              <c:f>Sheet1!$D$1</c:f>
              <c:strCache>
                <c:ptCount val="1"/>
                <c:pt idx="0">
                  <c:v>2026</c:v>
                </c:pt>
              </c:strCache>
            </c:strRef>
          </c:tx>
          <c:spPr>
            <a:solidFill>
              <a:schemeClr val="accent6">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Transfers Out</c:v>
                </c:pt>
                <c:pt idx="1">
                  <c:v>Enterprise</c:v>
                </c:pt>
                <c:pt idx="2">
                  <c:v>Capital Projects</c:v>
                </c:pt>
              </c:strCache>
            </c:strRef>
          </c:cat>
          <c:val>
            <c:numRef>
              <c:f>Sheet1!$D$2:$D$4</c:f>
              <c:numCache>
                <c:formatCode>"$"#,##0_);[Red]\("$"#,##0\)</c:formatCode>
                <c:ptCount val="3"/>
                <c:pt idx="0">
                  <c:v>2052795</c:v>
                </c:pt>
                <c:pt idx="1">
                  <c:v>3068755</c:v>
                </c:pt>
                <c:pt idx="2">
                  <c:v>5114827</c:v>
                </c:pt>
              </c:numCache>
            </c:numRef>
          </c:val>
          <c:extLst>
            <c:ext xmlns:c16="http://schemas.microsoft.com/office/drawing/2014/chart" uri="{C3380CC4-5D6E-409C-BE32-E72D297353CC}">
              <c16:uniqueId val="{00000008-CBC5-43A5-B38B-5B20BD5552B7}"/>
            </c:ext>
          </c:extLst>
        </c:ser>
        <c:dLbls>
          <c:dLblPos val="outEnd"/>
          <c:showLegendKey val="0"/>
          <c:showVal val="1"/>
          <c:showCatName val="0"/>
          <c:showSerName val="0"/>
          <c:showPercent val="0"/>
          <c:showBubbleSize val="0"/>
        </c:dLbls>
        <c:gapWidth val="182"/>
        <c:axId val="1295063264"/>
        <c:axId val="1295061344"/>
      </c:barChart>
      <c:catAx>
        <c:axId val="1295063264"/>
        <c:scaling>
          <c:orientation val="minMax"/>
        </c:scaling>
        <c:delete val="0"/>
        <c:axPos val="l"/>
        <c:numFmt formatCode="General" sourceLinked="1"/>
        <c:majorTickMark val="none"/>
        <c:minorTickMark val="none"/>
        <c:tickLblPos val="nextTo"/>
        <c:spPr>
          <a:noFill/>
          <a:ln w="9525" cap="flat" cmpd="sng" algn="ctr">
            <a:solidFill>
              <a:schemeClr val="accent3"/>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295061344"/>
        <c:crosses val="autoZero"/>
        <c:auto val="1"/>
        <c:lblAlgn val="ctr"/>
        <c:lblOffset val="100"/>
        <c:noMultiLvlLbl val="0"/>
      </c:catAx>
      <c:valAx>
        <c:axId val="1295061344"/>
        <c:scaling>
          <c:orientation val="minMax"/>
          <c:max val="7000000"/>
          <c:min val="0"/>
        </c:scaling>
        <c:delete val="0"/>
        <c:axPos val="b"/>
        <c:majorGridlines>
          <c:spPr>
            <a:ln w="9525" cap="flat" cmpd="sng" algn="ctr">
              <a:solidFill>
                <a:schemeClr val="accent3"/>
              </a:solidFill>
              <a:round/>
            </a:ln>
            <a:effectLst/>
          </c:spPr>
        </c:majorGridlines>
        <c:numFmt formatCode="&quot;$&quot;#,##0_);[Red]\(&quot;$&quot;#,##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2950632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15875">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a:solidFill>
                  <a:schemeClr val="tx1"/>
                </a:solidFill>
              </a:rPr>
              <a:t>Recent Growth</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Population</c:v>
                </c:pt>
              </c:strCache>
            </c:strRef>
          </c:tx>
          <c:spPr>
            <a:ln w="28575" cap="rnd">
              <a:solidFill>
                <a:schemeClr val="accent1"/>
              </a:solidFill>
              <a:round/>
            </a:ln>
            <a:effectLst/>
          </c:spPr>
          <c:marker>
            <c:symbol val="none"/>
          </c:marker>
          <c:cat>
            <c:numRef>
              <c:f>Sheet1!$A$2:$A$5</c:f>
              <c:numCache>
                <c:formatCode>General</c:formatCode>
                <c:ptCount val="4"/>
                <c:pt idx="0">
                  <c:v>2010</c:v>
                </c:pt>
                <c:pt idx="1">
                  <c:v>2015</c:v>
                </c:pt>
                <c:pt idx="2">
                  <c:v>2020</c:v>
                </c:pt>
                <c:pt idx="3">
                  <c:v>2023</c:v>
                </c:pt>
              </c:numCache>
            </c:numRef>
          </c:cat>
          <c:val>
            <c:numRef>
              <c:f>Sheet1!$B$2:$B$5</c:f>
              <c:numCache>
                <c:formatCode>General</c:formatCode>
                <c:ptCount val="4"/>
                <c:pt idx="0">
                  <c:v>2468</c:v>
                </c:pt>
                <c:pt idx="1">
                  <c:v>2716</c:v>
                </c:pt>
                <c:pt idx="2">
                  <c:v>2357</c:v>
                </c:pt>
                <c:pt idx="3">
                  <c:v>2526</c:v>
                </c:pt>
              </c:numCache>
            </c:numRef>
          </c:val>
          <c:smooth val="0"/>
          <c:extLst>
            <c:ext xmlns:c16="http://schemas.microsoft.com/office/drawing/2014/chart" uri="{C3380CC4-5D6E-409C-BE32-E72D297353CC}">
              <c16:uniqueId val="{00000000-3D62-47B9-9B35-BA6923B5227F}"/>
            </c:ext>
          </c:extLst>
        </c:ser>
        <c:dLbls>
          <c:showLegendKey val="0"/>
          <c:showVal val="0"/>
          <c:showCatName val="0"/>
          <c:showSerName val="0"/>
          <c:showPercent val="0"/>
          <c:showBubbleSize val="0"/>
        </c:dLbls>
        <c:smooth val="0"/>
        <c:axId val="1131716863"/>
        <c:axId val="1131717343"/>
      </c:lineChart>
      <c:catAx>
        <c:axId val="1131716863"/>
        <c:scaling>
          <c:orientation val="minMax"/>
        </c:scaling>
        <c:delete val="0"/>
        <c:axPos val="b"/>
        <c:numFmt formatCode="General" sourceLinked="1"/>
        <c:majorTickMark val="none"/>
        <c:minorTickMark val="none"/>
        <c:tickLblPos val="nextTo"/>
        <c:spPr>
          <a:noFill/>
          <a:ln w="9525" cap="flat" cmpd="sng" algn="ctr">
            <a:solidFill>
              <a:schemeClr val="accent3"/>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131717343"/>
        <c:crosses val="autoZero"/>
        <c:auto val="1"/>
        <c:lblAlgn val="ctr"/>
        <c:lblOffset val="100"/>
        <c:noMultiLvlLbl val="0"/>
      </c:catAx>
      <c:valAx>
        <c:axId val="1131717343"/>
        <c:scaling>
          <c:orientation val="minMax"/>
          <c:min val="1500"/>
        </c:scaling>
        <c:delete val="0"/>
        <c:axPos val="l"/>
        <c:majorGridlines>
          <c:spPr>
            <a:ln w="9525" cap="flat" cmpd="sng" algn="ctr">
              <a:solidFill>
                <a:schemeClr val="accent3"/>
              </a:solidFill>
              <a:round/>
            </a:ln>
            <a:effectLst/>
          </c:spPr>
        </c:majorGridlines>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13171686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a:solidFill>
                  <a:schemeClr val="tx1"/>
                </a:solidFill>
              </a:rPr>
              <a:t>Projected Growth</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Population</c:v>
                </c:pt>
              </c:strCache>
            </c:strRef>
          </c:tx>
          <c:spPr>
            <a:ln w="28575" cap="rnd">
              <a:solidFill>
                <a:schemeClr val="accent1"/>
              </a:solidFill>
              <a:round/>
            </a:ln>
            <a:effectLst/>
          </c:spPr>
          <c:marker>
            <c:symbol val="none"/>
          </c:marker>
          <c:cat>
            <c:numRef>
              <c:f>Sheet1!$A$2:$A$42</c:f>
              <c:numCache>
                <c:formatCode>General</c:formatCode>
                <c:ptCount val="41"/>
                <c:pt idx="0">
                  <c:v>1880</c:v>
                </c:pt>
                <c:pt idx="1">
                  <c:v>1890</c:v>
                </c:pt>
                <c:pt idx="2">
                  <c:v>1900</c:v>
                </c:pt>
                <c:pt idx="3">
                  <c:v>1910</c:v>
                </c:pt>
                <c:pt idx="4">
                  <c:v>1920</c:v>
                </c:pt>
                <c:pt idx="5">
                  <c:v>1930</c:v>
                </c:pt>
                <c:pt idx="6">
                  <c:v>1940</c:v>
                </c:pt>
                <c:pt idx="7">
                  <c:v>1950</c:v>
                </c:pt>
                <c:pt idx="8">
                  <c:v>1960</c:v>
                </c:pt>
                <c:pt idx="9">
                  <c:v>1970</c:v>
                </c:pt>
                <c:pt idx="10">
                  <c:v>1980</c:v>
                </c:pt>
                <c:pt idx="11">
                  <c:v>1990</c:v>
                </c:pt>
                <c:pt idx="12">
                  <c:v>2000</c:v>
                </c:pt>
                <c:pt idx="13">
                  <c:v>2010</c:v>
                </c:pt>
                <c:pt idx="14">
                  <c:v>2020</c:v>
                </c:pt>
                <c:pt idx="15">
                  <c:v>2025</c:v>
                </c:pt>
                <c:pt idx="16">
                  <c:v>2026</c:v>
                </c:pt>
                <c:pt idx="17">
                  <c:v>2027</c:v>
                </c:pt>
                <c:pt idx="18">
                  <c:v>2028</c:v>
                </c:pt>
                <c:pt idx="19">
                  <c:v>2029</c:v>
                </c:pt>
                <c:pt idx="20">
                  <c:v>2030</c:v>
                </c:pt>
                <c:pt idx="21">
                  <c:v>2031</c:v>
                </c:pt>
                <c:pt idx="22">
                  <c:v>2032</c:v>
                </c:pt>
                <c:pt idx="23">
                  <c:v>2033</c:v>
                </c:pt>
                <c:pt idx="24">
                  <c:v>2034</c:v>
                </c:pt>
                <c:pt idx="25">
                  <c:v>2035</c:v>
                </c:pt>
                <c:pt idx="26">
                  <c:v>2036</c:v>
                </c:pt>
                <c:pt idx="27">
                  <c:v>2037</c:v>
                </c:pt>
                <c:pt idx="28">
                  <c:v>2038</c:v>
                </c:pt>
                <c:pt idx="29">
                  <c:v>2039</c:v>
                </c:pt>
                <c:pt idx="30">
                  <c:v>2040</c:v>
                </c:pt>
                <c:pt idx="31">
                  <c:v>2041</c:v>
                </c:pt>
                <c:pt idx="32">
                  <c:v>2042</c:v>
                </c:pt>
                <c:pt idx="33">
                  <c:v>2043</c:v>
                </c:pt>
                <c:pt idx="34">
                  <c:v>2044</c:v>
                </c:pt>
                <c:pt idx="35">
                  <c:v>2045</c:v>
                </c:pt>
                <c:pt idx="36">
                  <c:v>2046</c:v>
                </c:pt>
                <c:pt idx="37">
                  <c:v>2047</c:v>
                </c:pt>
                <c:pt idx="38">
                  <c:v>2048</c:v>
                </c:pt>
                <c:pt idx="39">
                  <c:v>2049</c:v>
                </c:pt>
                <c:pt idx="40">
                  <c:v>2050</c:v>
                </c:pt>
              </c:numCache>
            </c:numRef>
          </c:cat>
          <c:val>
            <c:numRef>
              <c:f>Sheet1!$B$2:$B$42</c:f>
              <c:numCache>
                <c:formatCode>General</c:formatCode>
                <c:ptCount val="41"/>
                <c:pt idx="0">
                  <c:v>501</c:v>
                </c:pt>
                <c:pt idx="1">
                  <c:v>474</c:v>
                </c:pt>
                <c:pt idx="2">
                  <c:v>647</c:v>
                </c:pt>
                <c:pt idx="3">
                  <c:v>643</c:v>
                </c:pt>
                <c:pt idx="4">
                  <c:v>688</c:v>
                </c:pt>
                <c:pt idx="5">
                  <c:v>652</c:v>
                </c:pt>
                <c:pt idx="6">
                  <c:v>719</c:v>
                </c:pt>
                <c:pt idx="7">
                  <c:v>769</c:v>
                </c:pt>
                <c:pt idx="8">
                  <c:v>1053</c:v>
                </c:pt>
                <c:pt idx="9">
                  <c:v>1322</c:v>
                </c:pt>
                <c:pt idx="10">
                  <c:v>1867</c:v>
                </c:pt>
                <c:pt idx="11">
                  <c:v>1908</c:v>
                </c:pt>
                <c:pt idx="12">
                  <c:v>2188</c:v>
                </c:pt>
                <c:pt idx="13">
                  <c:v>2322</c:v>
                </c:pt>
                <c:pt idx="14">
                  <c:v>2509</c:v>
                </c:pt>
                <c:pt idx="15">
                  <c:v>2916</c:v>
                </c:pt>
              </c:numCache>
            </c:numRef>
          </c:val>
          <c:smooth val="0"/>
          <c:extLst>
            <c:ext xmlns:c16="http://schemas.microsoft.com/office/drawing/2014/chart" uri="{C3380CC4-5D6E-409C-BE32-E72D297353CC}">
              <c16:uniqueId val="{00000000-8715-4DCF-A55F-4B4BBE02A17F}"/>
            </c:ext>
          </c:extLst>
        </c:ser>
        <c:ser>
          <c:idx val="1"/>
          <c:order val="1"/>
          <c:tx>
            <c:strRef>
              <c:f>Sheet1!$C$1</c:f>
              <c:strCache>
                <c:ptCount val="1"/>
                <c:pt idx="0">
                  <c:v>Historical Growth (1.9% Annual)</c:v>
                </c:pt>
              </c:strCache>
            </c:strRef>
          </c:tx>
          <c:spPr>
            <a:ln w="28575" cap="rnd">
              <a:solidFill>
                <a:schemeClr val="accent2"/>
              </a:solidFill>
              <a:round/>
            </a:ln>
            <a:effectLst/>
          </c:spPr>
          <c:marker>
            <c:symbol val="none"/>
          </c:marker>
          <c:cat>
            <c:numRef>
              <c:f>Sheet1!$A$2:$A$42</c:f>
              <c:numCache>
                <c:formatCode>General</c:formatCode>
                <c:ptCount val="41"/>
                <c:pt idx="0">
                  <c:v>1880</c:v>
                </c:pt>
                <c:pt idx="1">
                  <c:v>1890</c:v>
                </c:pt>
                <c:pt idx="2">
                  <c:v>1900</c:v>
                </c:pt>
                <c:pt idx="3">
                  <c:v>1910</c:v>
                </c:pt>
                <c:pt idx="4">
                  <c:v>1920</c:v>
                </c:pt>
                <c:pt idx="5">
                  <c:v>1930</c:v>
                </c:pt>
                <c:pt idx="6">
                  <c:v>1940</c:v>
                </c:pt>
                <c:pt idx="7">
                  <c:v>1950</c:v>
                </c:pt>
                <c:pt idx="8">
                  <c:v>1960</c:v>
                </c:pt>
                <c:pt idx="9">
                  <c:v>1970</c:v>
                </c:pt>
                <c:pt idx="10">
                  <c:v>1980</c:v>
                </c:pt>
                <c:pt idx="11">
                  <c:v>1990</c:v>
                </c:pt>
                <c:pt idx="12">
                  <c:v>2000</c:v>
                </c:pt>
                <c:pt idx="13">
                  <c:v>2010</c:v>
                </c:pt>
                <c:pt idx="14">
                  <c:v>2020</c:v>
                </c:pt>
                <c:pt idx="15">
                  <c:v>2025</c:v>
                </c:pt>
                <c:pt idx="16">
                  <c:v>2026</c:v>
                </c:pt>
                <c:pt idx="17">
                  <c:v>2027</c:v>
                </c:pt>
                <c:pt idx="18">
                  <c:v>2028</c:v>
                </c:pt>
                <c:pt idx="19">
                  <c:v>2029</c:v>
                </c:pt>
                <c:pt idx="20">
                  <c:v>2030</c:v>
                </c:pt>
                <c:pt idx="21">
                  <c:v>2031</c:v>
                </c:pt>
                <c:pt idx="22">
                  <c:v>2032</c:v>
                </c:pt>
                <c:pt idx="23">
                  <c:v>2033</c:v>
                </c:pt>
                <c:pt idx="24">
                  <c:v>2034</c:v>
                </c:pt>
                <c:pt idx="25">
                  <c:v>2035</c:v>
                </c:pt>
                <c:pt idx="26">
                  <c:v>2036</c:v>
                </c:pt>
                <c:pt idx="27">
                  <c:v>2037</c:v>
                </c:pt>
                <c:pt idx="28">
                  <c:v>2038</c:v>
                </c:pt>
                <c:pt idx="29">
                  <c:v>2039</c:v>
                </c:pt>
                <c:pt idx="30">
                  <c:v>2040</c:v>
                </c:pt>
                <c:pt idx="31">
                  <c:v>2041</c:v>
                </c:pt>
                <c:pt idx="32">
                  <c:v>2042</c:v>
                </c:pt>
                <c:pt idx="33">
                  <c:v>2043</c:v>
                </c:pt>
                <c:pt idx="34">
                  <c:v>2044</c:v>
                </c:pt>
                <c:pt idx="35">
                  <c:v>2045</c:v>
                </c:pt>
                <c:pt idx="36">
                  <c:v>2046</c:v>
                </c:pt>
                <c:pt idx="37">
                  <c:v>2047</c:v>
                </c:pt>
                <c:pt idx="38">
                  <c:v>2048</c:v>
                </c:pt>
                <c:pt idx="39">
                  <c:v>2049</c:v>
                </c:pt>
                <c:pt idx="40">
                  <c:v>2050</c:v>
                </c:pt>
              </c:numCache>
            </c:numRef>
          </c:cat>
          <c:val>
            <c:numRef>
              <c:f>Sheet1!$C$2:$C$42</c:f>
              <c:numCache>
                <c:formatCode>General</c:formatCode>
                <c:ptCount val="41"/>
                <c:pt idx="15">
                  <c:v>2916</c:v>
                </c:pt>
                <c:pt idx="16" formatCode="0">
                  <c:v>2970.2640459931786</c:v>
                </c:pt>
                <c:pt idx="17" formatCode="0">
                  <c:v>3025.5378953771492</c:v>
                </c:pt>
                <c:pt idx="18" formatCode="0">
                  <c:v>3081.8403396531608</c:v>
                </c:pt>
                <c:pt idx="19" formatCode="0">
                  <c:v>3139.1905200148108</c:v>
                </c:pt>
                <c:pt idx="20" formatCode="0">
                  <c:v>3197.6079338554946</c:v>
                </c:pt>
                <c:pt idx="21" formatCode="0">
                  <c:v>3257.112441396951</c:v>
                </c:pt>
                <c:pt idx="22" formatCode="0">
                  <c:v>3317.7242724411617</c:v>
                </c:pt>
                <c:pt idx="23" formatCode="0">
                  <c:v>3379.4640332478939</c:v>
                </c:pt>
                <c:pt idx="24" formatCode="0">
                  <c:v>3442.3527135402314</c:v>
                </c:pt>
                <c:pt idx="25" formatCode="0">
                  <c:v>3506.411693640468</c:v>
                </c:pt>
                <c:pt idx="26" formatCode="0">
                  <c:v>3571.662751738796</c:v>
                </c:pt>
                <c:pt idx="27" formatCode="0">
                  <c:v>3638.1280712972584</c:v>
                </c:pt>
                <c:pt idx="28" formatCode="0">
                  <c:v>3705.8302485914792</c:v>
                </c:pt>
                <c:pt idx="29" formatCode="0">
                  <c:v>3774.7923003927413</c:v>
                </c:pt>
                <c:pt idx="30" formatCode="0">
                  <c:v>3845.037671793018</c:v>
                </c:pt>
                <c:pt idx="31" formatCode="0">
                  <c:v>3916.5902441756243</c:v>
                </c:pt>
                <c:pt idx="32" formatCode="0">
                  <c:v>3989.474343334191</c:v>
                </c:pt>
                <c:pt idx="33" formatCode="0">
                  <c:v>4063.7147477427275</c:v>
                </c:pt>
                <c:pt idx="34" formatCode="0">
                  <c:v>4139.3366969795825</c:v>
                </c:pt>
                <c:pt idx="35" formatCode="0">
                  <c:v>4216.3659003081666</c:v>
                </c:pt>
                <c:pt idx="36" formatCode="0">
                  <c:v>4294.8285454173547</c:v>
                </c:pt>
                <c:pt idx="37" formatCode="0">
                  <c:v>4374.7513073245364</c:v>
                </c:pt>
                <c:pt idx="38" formatCode="0">
                  <c:v>4456.16135744435</c:v>
                </c:pt>
                <c:pt idx="39" formatCode="0">
                  <c:v>4539.0863728261693</c:v>
                </c:pt>
                <c:pt idx="40" formatCode="0">
                  <c:v>4623.5545455634974</c:v>
                </c:pt>
              </c:numCache>
            </c:numRef>
          </c:val>
          <c:smooth val="0"/>
          <c:extLst>
            <c:ext xmlns:c16="http://schemas.microsoft.com/office/drawing/2014/chart" uri="{C3380CC4-5D6E-409C-BE32-E72D297353CC}">
              <c16:uniqueId val="{00000001-8715-4DCF-A55F-4B4BBE02A17F}"/>
            </c:ext>
          </c:extLst>
        </c:ser>
        <c:ser>
          <c:idx val="2"/>
          <c:order val="2"/>
          <c:tx>
            <c:strRef>
              <c:f>Sheet1!$D$1</c:f>
              <c:strCache>
                <c:ptCount val="1"/>
                <c:pt idx="0">
                  <c:v>Moderate Growth (3% Annual)</c:v>
                </c:pt>
              </c:strCache>
            </c:strRef>
          </c:tx>
          <c:spPr>
            <a:ln w="28575" cap="rnd">
              <a:solidFill>
                <a:schemeClr val="accent6">
                  <a:lumMod val="50000"/>
                </a:schemeClr>
              </a:solidFill>
              <a:round/>
            </a:ln>
            <a:effectLst/>
          </c:spPr>
          <c:marker>
            <c:symbol val="none"/>
          </c:marker>
          <c:cat>
            <c:numRef>
              <c:f>Sheet1!$A$2:$A$42</c:f>
              <c:numCache>
                <c:formatCode>General</c:formatCode>
                <c:ptCount val="41"/>
                <c:pt idx="0">
                  <c:v>1880</c:v>
                </c:pt>
                <c:pt idx="1">
                  <c:v>1890</c:v>
                </c:pt>
                <c:pt idx="2">
                  <c:v>1900</c:v>
                </c:pt>
                <c:pt idx="3">
                  <c:v>1910</c:v>
                </c:pt>
                <c:pt idx="4">
                  <c:v>1920</c:v>
                </c:pt>
                <c:pt idx="5">
                  <c:v>1930</c:v>
                </c:pt>
                <c:pt idx="6">
                  <c:v>1940</c:v>
                </c:pt>
                <c:pt idx="7">
                  <c:v>1950</c:v>
                </c:pt>
                <c:pt idx="8">
                  <c:v>1960</c:v>
                </c:pt>
                <c:pt idx="9">
                  <c:v>1970</c:v>
                </c:pt>
                <c:pt idx="10">
                  <c:v>1980</c:v>
                </c:pt>
                <c:pt idx="11">
                  <c:v>1990</c:v>
                </c:pt>
                <c:pt idx="12">
                  <c:v>2000</c:v>
                </c:pt>
                <c:pt idx="13">
                  <c:v>2010</c:v>
                </c:pt>
                <c:pt idx="14">
                  <c:v>2020</c:v>
                </c:pt>
                <c:pt idx="15">
                  <c:v>2025</c:v>
                </c:pt>
                <c:pt idx="16">
                  <c:v>2026</c:v>
                </c:pt>
                <c:pt idx="17">
                  <c:v>2027</c:v>
                </c:pt>
                <c:pt idx="18">
                  <c:v>2028</c:v>
                </c:pt>
                <c:pt idx="19">
                  <c:v>2029</c:v>
                </c:pt>
                <c:pt idx="20">
                  <c:v>2030</c:v>
                </c:pt>
                <c:pt idx="21">
                  <c:v>2031</c:v>
                </c:pt>
                <c:pt idx="22">
                  <c:v>2032</c:v>
                </c:pt>
                <c:pt idx="23">
                  <c:v>2033</c:v>
                </c:pt>
                <c:pt idx="24">
                  <c:v>2034</c:v>
                </c:pt>
                <c:pt idx="25">
                  <c:v>2035</c:v>
                </c:pt>
                <c:pt idx="26">
                  <c:v>2036</c:v>
                </c:pt>
                <c:pt idx="27">
                  <c:v>2037</c:v>
                </c:pt>
                <c:pt idx="28">
                  <c:v>2038</c:v>
                </c:pt>
                <c:pt idx="29">
                  <c:v>2039</c:v>
                </c:pt>
                <c:pt idx="30">
                  <c:v>2040</c:v>
                </c:pt>
                <c:pt idx="31">
                  <c:v>2041</c:v>
                </c:pt>
                <c:pt idx="32">
                  <c:v>2042</c:v>
                </c:pt>
                <c:pt idx="33">
                  <c:v>2043</c:v>
                </c:pt>
                <c:pt idx="34">
                  <c:v>2044</c:v>
                </c:pt>
                <c:pt idx="35">
                  <c:v>2045</c:v>
                </c:pt>
                <c:pt idx="36">
                  <c:v>2046</c:v>
                </c:pt>
                <c:pt idx="37">
                  <c:v>2047</c:v>
                </c:pt>
                <c:pt idx="38">
                  <c:v>2048</c:v>
                </c:pt>
                <c:pt idx="39">
                  <c:v>2049</c:v>
                </c:pt>
                <c:pt idx="40">
                  <c:v>2050</c:v>
                </c:pt>
              </c:numCache>
            </c:numRef>
          </c:cat>
          <c:val>
            <c:numRef>
              <c:f>Sheet1!$D$2:$D$42</c:f>
              <c:numCache>
                <c:formatCode>General</c:formatCode>
                <c:ptCount val="41"/>
                <c:pt idx="15">
                  <c:v>2916</c:v>
                </c:pt>
                <c:pt idx="16" formatCode="0">
                  <c:v>3003.48</c:v>
                </c:pt>
                <c:pt idx="17" formatCode="0">
                  <c:v>3093.5844000000002</c:v>
                </c:pt>
                <c:pt idx="18" formatCode="0">
                  <c:v>3186.3919320000005</c:v>
                </c:pt>
                <c:pt idx="19" formatCode="0">
                  <c:v>3281.9836899600004</c:v>
                </c:pt>
                <c:pt idx="20" formatCode="0">
                  <c:v>3380.4432006588004</c:v>
                </c:pt>
                <c:pt idx="21" formatCode="0">
                  <c:v>3481.8564966785643</c:v>
                </c:pt>
                <c:pt idx="22" formatCode="0">
                  <c:v>3586.3121915789216</c:v>
                </c:pt>
                <c:pt idx="23" formatCode="0">
                  <c:v>3693.9015573262891</c:v>
                </c:pt>
                <c:pt idx="24" formatCode="0">
                  <c:v>3804.7186040460779</c:v>
                </c:pt>
                <c:pt idx="25" formatCode="0">
                  <c:v>3918.8601621674602</c:v>
                </c:pt>
                <c:pt idx="26" formatCode="0">
                  <c:v>4036.4259670324841</c:v>
                </c:pt>
                <c:pt idx="27" formatCode="0">
                  <c:v>4157.518746043459</c:v>
                </c:pt>
                <c:pt idx="28" formatCode="0">
                  <c:v>4282.2443084247625</c:v>
                </c:pt>
                <c:pt idx="29" formatCode="0">
                  <c:v>4410.7116376775057</c:v>
                </c:pt>
                <c:pt idx="30" formatCode="0">
                  <c:v>4543.0329868078306</c:v>
                </c:pt>
                <c:pt idx="31" formatCode="0">
                  <c:v>4679.3239764120653</c:v>
                </c:pt>
                <c:pt idx="32" formatCode="0">
                  <c:v>4819.7036957044274</c:v>
                </c:pt>
                <c:pt idx="33" formatCode="0">
                  <c:v>4964.29480657556</c:v>
                </c:pt>
                <c:pt idx="34" formatCode="0">
                  <c:v>5113.2236507728267</c:v>
                </c:pt>
                <c:pt idx="35" formatCode="0">
                  <c:v>5266.6203602960113</c:v>
                </c:pt>
                <c:pt idx="36" formatCode="0">
                  <c:v>5424.6189711048919</c:v>
                </c:pt>
                <c:pt idx="37" formatCode="0">
                  <c:v>5587.3575402380384</c:v>
                </c:pt>
                <c:pt idx="38" formatCode="0">
                  <c:v>5754.9782664451795</c:v>
                </c:pt>
                <c:pt idx="39" formatCode="0">
                  <c:v>5927.6276144385347</c:v>
                </c:pt>
                <c:pt idx="40" formatCode="0">
                  <c:v>6105.4564428716913</c:v>
                </c:pt>
              </c:numCache>
            </c:numRef>
          </c:val>
          <c:smooth val="0"/>
          <c:extLst>
            <c:ext xmlns:c16="http://schemas.microsoft.com/office/drawing/2014/chart" uri="{C3380CC4-5D6E-409C-BE32-E72D297353CC}">
              <c16:uniqueId val="{00000002-8715-4DCF-A55F-4B4BBE02A17F}"/>
            </c:ext>
          </c:extLst>
        </c:ser>
        <c:ser>
          <c:idx val="3"/>
          <c:order val="3"/>
          <c:tx>
            <c:strRef>
              <c:f>Sheet1!$E$1</c:f>
              <c:strCache>
                <c:ptCount val="1"/>
                <c:pt idx="0">
                  <c:v>Low Growth        (1% Annual)</c:v>
                </c:pt>
              </c:strCache>
            </c:strRef>
          </c:tx>
          <c:spPr>
            <a:ln w="28575" cap="rnd">
              <a:solidFill>
                <a:schemeClr val="tx1"/>
              </a:solidFill>
              <a:round/>
            </a:ln>
            <a:effectLst/>
          </c:spPr>
          <c:marker>
            <c:symbol val="none"/>
          </c:marker>
          <c:cat>
            <c:numRef>
              <c:f>Sheet1!$A$2:$A$42</c:f>
              <c:numCache>
                <c:formatCode>General</c:formatCode>
                <c:ptCount val="41"/>
                <c:pt idx="0">
                  <c:v>1880</c:v>
                </c:pt>
                <c:pt idx="1">
                  <c:v>1890</c:v>
                </c:pt>
                <c:pt idx="2">
                  <c:v>1900</c:v>
                </c:pt>
                <c:pt idx="3">
                  <c:v>1910</c:v>
                </c:pt>
                <c:pt idx="4">
                  <c:v>1920</c:v>
                </c:pt>
                <c:pt idx="5">
                  <c:v>1930</c:v>
                </c:pt>
                <c:pt idx="6">
                  <c:v>1940</c:v>
                </c:pt>
                <c:pt idx="7">
                  <c:v>1950</c:v>
                </c:pt>
                <c:pt idx="8">
                  <c:v>1960</c:v>
                </c:pt>
                <c:pt idx="9">
                  <c:v>1970</c:v>
                </c:pt>
                <c:pt idx="10">
                  <c:v>1980</c:v>
                </c:pt>
                <c:pt idx="11">
                  <c:v>1990</c:v>
                </c:pt>
                <c:pt idx="12">
                  <c:v>2000</c:v>
                </c:pt>
                <c:pt idx="13">
                  <c:v>2010</c:v>
                </c:pt>
                <c:pt idx="14">
                  <c:v>2020</c:v>
                </c:pt>
                <c:pt idx="15">
                  <c:v>2025</c:v>
                </c:pt>
                <c:pt idx="16">
                  <c:v>2026</c:v>
                </c:pt>
                <c:pt idx="17">
                  <c:v>2027</c:v>
                </c:pt>
                <c:pt idx="18">
                  <c:v>2028</c:v>
                </c:pt>
                <c:pt idx="19">
                  <c:v>2029</c:v>
                </c:pt>
                <c:pt idx="20">
                  <c:v>2030</c:v>
                </c:pt>
                <c:pt idx="21">
                  <c:v>2031</c:v>
                </c:pt>
                <c:pt idx="22">
                  <c:v>2032</c:v>
                </c:pt>
                <c:pt idx="23">
                  <c:v>2033</c:v>
                </c:pt>
                <c:pt idx="24">
                  <c:v>2034</c:v>
                </c:pt>
                <c:pt idx="25">
                  <c:v>2035</c:v>
                </c:pt>
                <c:pt idx="26">
                  <c:v>2036</c:v>
                </c:pt>
                <c:pt idx="27">
                  <c:v>2037</c:v>
                </c:pt>
                <c:pt idx="28">
                  <c:v>2038</c:v>
                </c:pt>
                <c:pt idx="29">
                  <c:v>2039</c:v>
                </c:pt>
                <c:pt idx="30">
                  <c:v>2040</c:v>
                </c:pt>
                <c:pt idx="31">
                  <c:v>2041</c:v>
                </c:pt>
                <c:pt idx="32">
                  <c:v>2042</c:v>
                </c:pt>
                <c:pt idx="33">
                  <c:v>2043</c:v>
                </c:pt>
                <c:pt idx="34">
                  <c:v>2044</c:v>
                </c:pt>
                <c:pt idx="35">
                  <c:v>2045</c:v>
                </c:pt>
                <c:pt idx="36">
                  <c:v>2046</c:v>
                </c:pt>
                <c:pt idx="37">
                  <c:v>2047</c:v>
                </c:pt>
                <c:pt idx="38">
                  <c:v>2048</c:v>
                </c:pt>
                <c:pt idx="39">
                  <c:v>2049</c:v>
                </c:pt>
                <c:pt idx="40">
                  <c:v>2050</c:v>
                </c:pt>
              </c:numCache>
            </c:numRef>
          </c:cat>
          <c:val>
            <c:numRef>
              <c:f>Sheet1!$E$2:$E$42</c:f>
              <c:numCache>
                <c:formatCode>General</c:formatCode>
                <c:ptCount val="41"/>
                <c:pt idx="15">
                  <c:v>2916</c:v>
                </c:pt>
                <c:pt idx="16" formatCode="0">
                  <c:v>2945.16</c:v>
                </c:pt>
                <c:pt idx="17" formatCode="0">
                  <c:v>2974.6115999999997</c:v>
                </c:pt>
                <c:pt idx="18" formatCode="0">
                  <c:v>3004.3577159999995</c:v>
                </c:pt>
                <c:pt idx="19" formatCode="0">
                  <c:v>3034.4012931599996</c:v>
                </c:pt>
                <c:pt idx="20" formatCode="0">
                  <c:v>3064.7453060915996</c:v>
                </c:pt>
                <c:pt idx="21" formatCode="0">
                  <c:v>3095.3927591525157</c:v>
                </c:pt>
                <c:pt idx="22" formatCode="0">
                  <c:v>3126.3466867440411</c:v>
                </c:pt>
                <c:pt idx="23" formatCode="0">
                  <c:v>3157.6101536114816</c:v>
                </c:pt>
                <c:pt idx="24" formatCode="0">
                  <c:v>3189.1862551475965</c:v>
                </c:pt>
                <c:pt idx="25" formatCode="0">
                  <c:v>3221.0781176990727</c:v>
                </c:pt>
                <c:pt idx="26" formatCode="0">
                  <c:v>3253.2888988760633</c:v>
                </c:pt>
                <c:pt idx="27" formatCode="0">
                  <c:v>3285.8217878648238</c:v>
                </c:pt>
                <c:pt idx="28" formatCode="0">
                  <c:v>3318.6800057434721</c:v>
                </c:pt>
                <c:pt idx="29" formatCode="0">
                  <c:v>3351.8668058009066</c:v>
                </c:pt>
                <c:pt idx="30" formatCode="0">
                  <c:v>3385.3854738589157</c:v>
                </c:pt>
                <c:pt idx="31" formatCode="0">
                  <c:v>3419.2393285975049</c:v>
                </c:pt>
                <c:pt idx="32" formatCode="0">
                  <c:v>3453.4317218834799</c:v>
                </c:pt>
                <c:pt idx="33" formatCode="0">
                  <c:v>3487.9660391023149</c:v>
                </c:pt>
                <c:pt idx="34" formatCode="0">
                  <c:v>3522.8456994933381</c:v>
                </c:pt>
                <c:pt idx="35" formatCode="0">
                  <c:v>3558.0741564882715</c:v>
                </c:pt>
                <c:pt idx="36" formatCode="0">
                  <c:v>3593.6548980531543</c:v>
                </c:pt>
                <c:pt idx="37" formatCode="0">
                  <c:v>3629.5914470336857</c:v>
                </c:pt>
                <c:pt idx="38" formatCode="0">
                  <c:v>3665.8873615040225</c:v>
                </c:pt>
                <c:pt idx="39" formatCode="0">
                  <c:v>3702.5462351190627</c:v>
                </c:pt>
                <c:pt idx="40" formatCode="0">
                  <c:v>3739.5716974702532</c:v>
                </c:pt>
              </c:numCache>
            </c:numRef>
          </c:val>
          <c:smooth val="0"/>
          <c:extLst>
            <c:ext xmlns:c16="http://schemas.microsoft.com/office/drawing/2014/chart" uri="{C3380CC4-5D6E-409C-BE32-E72D297353CC}">
              <c16:uniqueId val="{00000003-8715-4DCF-A55F-4B4BBE02A17F}"/>
            </c:ext>
          </c:extLst>
        </c:ser>
        <c:ser>
          <c:idx val="4"/>
          <c:order val="4"/>
          <c:tx>
            <c:strRef>
              <c:f>Sheet1!$F$1</c:f>
              <c:strCache>
                <c:ptCount val="1"/>
                <c:pt idx="0">
                  <c:v>High Growth        (4% Annual)</c:v>
                </c:pt>
              </c:strCache>
            </c:strRef>
          </c:tx>
          <c:spPr>
            <a:ln w="28575" cap="rnd">
              <a:solidFill>
                <a:schemeClr val="accent5"/>
              </a:solidFill>
              <a:round/>
            </a:ln>
            <a:effectLst/>
          </c:spPr>
          <c:marker>
            <c:symbol val="none"/>
          </c:marker>
          <c:cat>
            <c:numRef>
              <c:f>Sheet1!$A$2:$A$42</c:f>
              <c:numCache>
                <c:formatCode>General</c:formatCode>
                <c:ptCount val="41"/>
                <c:pt idx="0">
                  <c:v>1880</c:v>
                </c:pt>
                <c:pt idx="1">
                  <c:v>1890</c:v>
                </c:pt>
                <c:pt idx="2">
                  <c:v>1900</c:v>
                </c:pt>
                <c:pt idx="3">
                  <c:v>1910</c:v>
                </c:pt>
                <c:pt idx="4">
                  <c:v>1920</c:v>
                </c:pt>
                <c:pt idx="5">
                  <c:v>1930</c:v>
                </c:pt>
                <c:pt idx="6">
                  <c:v>1940</c:v>
                </c:pt>
                <c:pt idx="7">
                  <c:v>1950</c:v>
                </c:pt>
                <c:pt idx="8">
                  <c:v>1960</c:v>
                </c:pt>
                <c:pt idx="9">
                  <c:v>1970</c:v>
                </c:pt>
                <c:pt idx="10">
                  <c:v>1980</c:v>
                </c:pt>
                <c:pt idx="11">
                  <c:v>1990</c:v>
                </c:pt>
                <c:pt idx="12">
                  <c:v>2000</c:v>
                </c:pt>
                <c:pt idx="13">
                  <c:v>2010</c:v>
                </c:pt>
                <c:pt idx="14">
                  <c:v>2020</c:v>
                </c:pt>
                <c:pt idx="15">
                  <c:v>2025</c:v>
                </c:pt>
                <c:pt idx="16">
                  <c:v>2026</c:v>
                </c:pt>
                <c:pt idx="17">
                  <c:v>2027</c:v>
                </c:pt>
                <c:pt idx="18">
                  <c:v>2028</c:v>
                </c:pt>
                <c:pt idx="19">
                  <c:v>2029</c:v>
                </c:pt>
                <c:pt idx="20">
                  <c:v>2030</c:v>
                </c:pt>
                <c:pt idx="21">
                  <c:v>2031</c:v>
                </c:pt>
                <c:pt idx="22">
                  <c:v>2032</c:v>
                </c:pt>
                <c:pt idx="23">
                  <c:v>2033</c:v>
                </c:pt>
                <c:pt idx="24">
                  <c:v>2034</c:v>
                </c:pt>
                <c:pt idx="25">
                  <c:v>2035</c:v>
                </c:pt>
                <c:pt idx="26">
                  <c:v>2036</c:v>
                </c:pt>
                <c:pt idx="27">
                  <c:v>2037</c:v>
                </c:pt>
                <c:pt idx="28">
                  <c:v>2038</c:v>
                </c:pt>
                <c:pt idx="29">
                  <c:v>2039</c:v>
                </c:pt>
                <c:pt idx="30">
                  <c:v>2040</c:v>
                </c:pt>
                <c:pt idx="31">
                  <c:v>2041</c:v>
                </c:pt>
                <c:pt idx="32">
                  <c:v>2042</c:v>
                </c:pt>
                <c:pt idx="33">
                  <c:v>2043</c:v>
                </c:pt>
                <c:pt idx="34">
                  <c:v>2044</c:v>
                </c:pt>
                <c:pt idx="35">
                  <c:v>2045</c:v>
                </c:pt>
                <c:pt idx="36">
                  <c:v>2046</c:v>
                </c:pt>
                <c:pt idx="37">
                  <c:v>2047</c:v>
                </c:pt>
                <c:pt idx="38">
                  <c:v>2048</c:v>
                </c:pt>
                <c:pt idx="39">
                  <c:v>2049</c:v>
                </c:pt>
                <c:pt idx="40">
                  <c:v>2050</c:v>
                </c:pt>
              </c:numCache>
            </c:numRef>
          </c:cat>
          <c:val>
            <c:numRef>
              <c:f>Sheet1!$F$2:$F$42</c:f>
              <c:numCache>
                <c:formatCode>General</c:formatCode>
                <c:ptCount val="41"/>
                <c:pt idx="15">
                  <c:v>2916</c:v>
                </c:pt>
                <c:pt idx="16" formatCode="0">
                  <c:v>3032.6400000000003</c:v>
                </c:pt>
                <c:pt idx="17" formatCode="0">
                  <c:v>3153.9456000000005</c:v>
                </c:pt>
                <c:pt idx="18" formatCode="0">
                  <c:v>3280.1034240000008</c:v>
                </c:pt>
                <c:pt idx="19" formatCode="0">
                  <c:v>3411.307560960001</c:v>
                </c:pt>
                <c:pt idx="20" formatCode="0">
                  <c:v>3547.7598633984012</c:v>
                </c:pt>
                <c:pt idx="21" formatCode="0">
                  <c:v>3689.6702579343373</c:v>
                </c:pt>
                <c:pt idx="22" formatCode="0">
                  <c:v>3837.2570682517107</c:v>
                </c:pt>
                <c:pt idx="23" formatCode="0">
                  <c:v>3990.7473509817792</c:v>
                </c:pt>
                <c:pt idx="24" formatCode="0">
                  <c:v>4150.3772450210508</c:v>
                </c:pt>
                <c:pt idx="25" formatCode="0">
                  <c:v>4316.3923348218932</c:v>
                </c:pt>
                <c:pt idx="26" formatCode="0">
                  <c:v>4489.0480282147691</c:v>
                </c:pt>
                <c:pt idx="27" formatCode="0">
                  <c:v>4668.6099493433603</c:v>
                </c:pt>
                <c:pt idx="28" formatCode="0">
                  <c:v>4855.3543473170948</c:v>
                </c:pt>
                <c:pt idx="29" formatCode="0">
                  <c:v>5049.5685212097787</c:v>
                </c:pt>
                <c:pt idx="30" formatCode="0">
                  <c:v>5251.5512620581703</c:v>
                </c:pt>
                <c:pt idx="31" formatCode="0">
                  <c:v>5461.6133125404976</c:v>
                </c:pt>
                <c:pt idx="32" formatCode="0">
                  <c:v>5680.0778450421176</c:v>
                </c:pt>
                <c:pt idx="33" formatCode="0">
                  <c:v>5907.2809588438022</c:v>
                </c:pt>
                <c:pt idx="34" formatCode="0">
                  <c:v>6143.5721971975545</c:v>
                </c:pt>
                <c:pt idx="35" formatCode="0">
                  <c:v>6389.3150850854572</c:v>
                </c:pt>
                <c:pt idx="36" formatCode="0">
                  <c:v>6644.8876884888759</c:v>
                </c:pt>
                <c:pt idx="37" formatCode="0">
                  <c:v>6910.6831960284308</c:v>
                </c:pt>
                <c:pt idx="38" formatCode="0">
                  <c:v>7187.1105238695682</c:v>
                </c:pt>
                <c:pt idx="39" formatCode="0">
                  <c:v>7474.5949448243509</c:v>
                </c:pt>
                <c:pt idx="40" formatCode="0">
                  <c:v>7773.5787426173256</c:v>
                </c:pt>
              </c:numCache>
            </c:numRef>
          </c:val>
          <c:smooth val="0"/>
          <c:extLst>
            <c:ext xmlns:c16="http://schemas.microsoft.com/office/drawing/2014/chart" uri="{C3380CC4-5D6E-409C-BE32-E72D297353CC}">
              <c16:uniqueId val="{00000004-8715-4DCF-A55F-4B4BBE02A17F}"/>
            </c:ext>
          </c:extLst>
        </c:ser>
        <c:dLbls>
          <c:showLegendKey val="0"/>
          <c:showVal val="0"/>
          <c:showCatName val="0"/>
          <c:showSerName val="0"/>
          <c:showPercent val="0"/>
          <c:showBubbleSize val="0"/>
        </c:dLbls>
        <c:smooth val="0"/>
        <c:axId val="1881007247"/>
        <c:axId val="1881011567"/>
      </c:lineChart>
      <c:catAx>
        <c:axId val="1881007247"/>
        <c:scaling>
          <c:orientation val="minMax"/>
        </c:scaling>
        <c:delete val="0"/>
        <c:axPos val="b"/>
        <c:numFmt formatCode="General" sourceLinked="1"/>
        <c:majorTickMark val="none"/>
        <c:minorTickMark val="none"/>
        <c:tickLblPos val="nextTo"/>
        <c:spPr>
          <a:noFill/>
          <a:ln w="9525" cap="flat" cmpd="sng" algn="ctr">
            <a:solidFill>
              <a:schemeClr val="accent3"/>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881011567"/>
        <c:crosses val="autoZero"/>
        <c:auto val="1"/>
        <c:lblAlgn val="ctr"/>
        <c:lblOffset val="100"/>
        <c:noMultiLvlLbl val="0"/>
      </c:catAx>
      <c:valAx>
        <c:axId val="1881011567"/>
        <c:scaling>
          <c:orientation val="minMax"/>
        </c:scaling>
        <c:delete val="0"/>
        <c:axPos val="l"/>
        <c:majorGridlines>
          <c:spPr>
            <a:ln w="9525" cap="flat" cmpd="sng" algn="ctr">
              <a:solidFill>
                <a:schemeClr val="accent3"/>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88100724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C21AFD-C904-4F28-A872-5785DF545B25}" type="datetimeFigureOut">
              <a:rPr lang="en-US" smtClean="0"/>
              <a:t>5/11/2026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E6748A-423D-447B-8731-8ABCECEA1C93}" type="slidenum">
              <a:rPr lang="en-US" smtClean="0"/>
              <a:t>‹#›</a:t>
            </a:fld>
            <a:endParaRPr lang="en-US"/>
          </a:p>
        </p:txBody>
      </p:sp>
    </p:spTree>
    <p:extLst>
      <p:ext uri="{BB962C8B-B14F-4D97-AF65-F5344CB8AC3E}">
        <p14:creationId xmlns:p14="http://schemas.microsoft.com/office/powerpoint/2010/main" val="41987144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7E6748A-423D-447B-8731-8ABCECEA1C93}" type="slidenum">
              <a:rPr lang="en-US" smtClean="0"/>
              <a:t>1</a:t>
            </a:fld>
            <a:endParaRPr lang="en-US"/>
          </a:p>
        </p:txBody>
      </p:sp>
    </p:spTree>
    <p:extLst>
      <p:ext uri="{BB962C8B-B14F-4D97-AF65-F5344CB8AC3E}">
        <p14:creationId xmlns:p14="http://schemas.microsoft.com/office/powerpoint/2010/main" val="19805552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BEF281-875E-FF75-39CE-EAEAE197AC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525DA1-AE72-68CB-89EF-E73676F4E39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B15BA2E-D4C3-E7AA-89A6-7F336EE1D2F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4BADE38-5E1D-97BC-EE25-677AAA34D34C}"/>
              </a:ext>
            </a:extLst>
          </p:cNvPr>
          <p:cNvSpPr>
            <a:spLocks noGrp="1"/>
          </p:cNvSpPr>
          <p:nvPr>
            <p:ph type="sldNum" sz="quarter" idx="5"/>
          </p:nvPr>
        </p:nvSpPr>
        <p:spPr/>
        <p:txBody>
          <a:bodyPr/>
          <a:lstStyle/>
          <a:p>
            <a:fld id="{07E6748A-423D-447B-8731-8ABCECEA1C93}" type="slidenum">
              <a:rPr lang="en-US" smtClean="0"/>
              <a:t>14</a:t>
            </a:fld>
            <a:endParaRPr lang="en-US"/>
          </a:p>
        </p:txBody>
      </p:sp>
    </p:spTree>
    <p:extLst>
      <p:ext uri="{BB962C8B-B14F-4D97-AF65-F5344CB8AC3E}">
        <p14:creationId xmlns:p14="http://schemas.microsoft.com/office/powerpoint/2010/main" val="32900070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436994-2CD7-5FD1-16F0-BDC090EACB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B0A5FD-3305-D8CD-2661-8E1A69DC584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C2D0DB3-CC37-9B3A-33E3-9DEF9B6E6E5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CC265D4-DD72-FAED-2AE4-CE08F2152D60}"/>
              </a:ext>
            </a:extLst>
          </p:cNvPr>
          <p:cNvSpPr>
            <a:spLocks noGrp="1"/>
          </p:cNvSpPr>
          <p:nvPr>
            <p:ph type="sldNum" sz="quarter" idx="5"/>
          </p:nvPr>
        </p:nvSpPr>
        <p:spPr/>
        <p:txBody>
          <a:bodyPr/>
          <a:lstStyle/>
          <a:p>
            <a:fld id="{07E6748A-423D-447B-8731-8ABCECEA1C93}" type="slidenum">
              <a:rPr lang="en-US" smtClean="0"/>
              <a:t>15</a:t>
            </a:fld>
            <a:endParaRPr lang="en-US"/>
          </a:p>
        </p:txBody>
      </p:sp>
    </p:spTree>
    <p:extLst>
      <p:ext uri="{BB962C8B-B14F-4D97-AF65-F5344CB8AC3E}">
        <p14:creationId xmlns:p14="http://schemas.microsoft.com/office/powerpoint/2010/main" val="30546369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76868B-81F7-16F8-22DF-F19889FD96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7DAF5F-5E5B-2348-AC79-E607C0D5B29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AE65453-0791-767C-21A7-B84554DC889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92E584E-BF59-501B-0124-DECF56DA2415}"/>
              </a:ext>
            </a:extLst>
          </p:cNvPr>
          <p:cNvSpPr>
            <a:spLocks noGrp="1"/>
          </p:cNvSpPr>
          <p:nvPr>
            <p:ph type="sldNum" sz="quarter" idx="5"/>
          </p:nvPr>
        </p:nvSpPr>
        <p:spPr/>
        <p:txBody>
          <a:bodyPr/>
          <a:lstStyle/>
          <a:p>
            <a:fld id="{07E6748A-423D-447B-8731-8ABCECEA1C93}" type="slidenum">
              <a:rPr lang="en-US" smtClean="0"/>
              <a:t>17</a:t>
            </a:fld>
            <a:endParaRPr lang="en-US"/>
          </a:p>
        </p:txBody>
      </p:sp>
    </p:spTree>
    <p:extLst>
      <p:ext uri="{BB962C8B-B14F-4D97-AF65-F5344CB8AC3E}">
        <p14:creationId xmlns:p14="http://schemas.microsoft.com/office/powerpoint/2010/main" val="3582434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69DF77-1DD2-62F5-B0FF-B51E179077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9AEB92-CBA6-83E8-F84C-EA8BE5B5040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60BA0C0-618B-2187-2C24-142ACBB30D7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4DE9235-507A-595F-106D-AE93166C15EB}"/>
              </a:ext>
            </a:extLst>
          </p:cNvPr>
          <p:cNvSpPr>
            <a:spLocks noGrp="1"/>
          </p:cNvSpPr>
          <p:nvPr>
            <p:ph type="sldNum" sz="quarter" idx="5"/>
          </p:nvPr>
        </p:nvSpPr>
        <p:spPr/>
        <p:txBody>
          <a:bodyPr/>
          <a:lstStyle/>
          <a:p>
            <a:fld id="{07E6748A-423D-447B-8731-8ABCECEA1C93}" type="slidenum">
              <a:rPr lang="en-US" smtClean="0"/>
              <a:t>18</a:t>
            </a:fld>
            <a:endParaRPr lang="en-US"/>
          </a:p>
        </p:txBody>
      </p:sp>
    </p:spTree>
    <p:extLst>
      <p:ext uri="{BB962C8B-B14F-4D97-AF65-F5344CB8AC3E}">
        <p14:creationId xmlns:p14="http://schemas.microsoft.com/office/powerpoint/2010/main" val="8667396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D1F21-D619-163C-1B23-5BE5ACBB60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4FE427-D216-1E28-FBB8-66E00667B93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A207746-83C5-1639-86AF-6550A495CF6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8B4CB63-BC1C-D599-D51B-77AA51C04860}"/>
              </a:ext>
            </a:extLst>
          </p:cNvPr>
          <p:cNvSpPr>
            <a:spLocks noGrp="1"/>
          </p:cNvSpPr>
          <p:nvPr>
            <p:ph type="sldNum" sz="quarter" idx="5"/>
          </p:nvPr>
        </p:nvSpPr>
        <p:spPr/>
        <p:txBody>
          <a:bodyPr/>
          <a:lstStyle/>
          <a:p>
            <a:fld id="{07E6748A-423D-447B-8731-8ABCECEA1C93}" type="slidenum">
              <a:rPr lang="en-US" smtClean="0"/>
              <a:t>19</a:t>
            </a:fld>
            <a:endParaRPr lang="en-US"/>
          </a:p>
        </p:txBody>
      </p:sp>
    </p:spTree>
    <p:extLst>
      <p:ext uri="{BB962C8B-B14F-4D97-AF65-F5344CB8AC3E}">
        <p14:creationId xmlns:p14="http://schemas.microsoft.com/office/powerpoint/2010/main" val="4200939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74AC2D-363B-F39E-6F65-D48C86DE5C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EB9182-348C-626B-7966-F8D64DEA227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F46FDF7-145C-F8EA-30A5-C54956BE0EF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CFE0381-5E08-1E15-64AE-2DFD39E425A4}"/>
              </a:ext>
            </a:extLst>
          </p:cNvPr>
          <p:cNvSpPr>
            <a:spLocks noGrp="1"/>
          </p:cNvSpPr>
          <p:nvPr>
            <p:ph type="sldNum" sz="quarter" idx="5"/>
          </p:nvPr>
        </p:nvSpPr>
        <p:spPr/>
        <p:txBody>
          <a:bodyPr/>
          <a:lstStyle/>
          <a:p>
            <a:fld id="{07E6748A-423D-447B-8731-8ABCECEA1C93}" type="slidenum">
              <a:rPr lang="en-US" smtClean="0"/>
              <a:t>20</a:t>
            </a:fld>
            <a:endParaRPr lang="en-US"/>
          </a:p>
        </p:txBody>
      </p:sp>
    </p:spTree>
    <p:extLst>
      <p:ext uri="{BB962C8B-B14F-4D97-AF65-F5344CB8AC3E}">
        <p14:creationId xmlns:p14="http://schemas.microsoft.com/office/powerpoint/2010/main" val="15672801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609C41-E1CC-CC5A-6106-36864125E4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E92D82-FA80-34D1-6BF8-F1EAA8B4B79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6F5A182-0B96-A861-DD22-48569C3C889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629F879-8879-8207-9241-E5D5430ABEAA}"/>
              </a:ext>
            </a:extLst>
          </p:cNvPr>
          <p:cNvSpPr>
            <a:spLocks noGrp="1"/>
          </p:cNvSpPr>
          <p:nvPr>
            <p:ph type="sldNum" sz="quarter" idx="5"/>
          </p:nvPr>
        </p:nvSpPr>
        <p:spPr/>
        <p:txBody>
          <a:bodyPr/>
          <a:lstStyle/>
          <a:p>
            <a:fld id="{07E6748A-423D-447B-8731-8ABCECEA1C93}" type="slidenum">
              <a:rPr lang="en-US" smtClean="0"/>
              <a:t>22</a:t>
            </a:fld>
            <a:endParaRPr lang="en-US"/>
          </a:p>
        </p:txBody>
      </p:sp>
    </p:spTree>
    <p:extLst>
      <p:ext uri="{BB962C8B-B14F-4D97-AF65-F5344CB8AC3E}">
        <p14:creationId xmlns:p14="http://schemas.microsoft.com/office/powerpoint/2010/main" val="38315657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4F7237-7C7E-43D1-84F7-F1B6C2B73A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21C0E3-7F5D-04F0-0C19-5A5DFAAE4DB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3E14812-EEED-01FD-1FB0-23D976B5D79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2846578-2F81-D5EE-A974-51D0B573093F}"/>
              </a:ext>
            </a:extLst>
          </p:cNvPr>
          <p:cNvSpPr>
            <a:spLocks noGrp="1"/>
          </p:cNvSpPr>
          <p:nvPr>
            <p:ph type="sldNum" sz="quarter" idx="5"/>
          </p:nvPr>
        </p:nvSpPr>
        <p:spPr/>
        <p:txBody>
          <a:bodyPr/>
          <a:lstStyle/>
          <a:p>
            <a:fld id="{07E6748A-423D-447B-8731-8ABCECEA1C93}" type="slidenum">
              <a:rPr lang="en-US" smtClean="0"/>
              <a:t>23</a:t>
            </a:fld>
            <a:endParaRPr lang="en-US"/>
          </a:p>
        </p:txBody>
      </p:sp>
    </p:spTree>
    <p:extLst>
      <p:ext uri="{BB962C8B-B14F-4D97-AF65-F5344CB8AC3E}">
        <p14:creationId xmlns:p14="http://schemas.microsoft.com/office/powerpoint/2010/main" val="42479461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00864B-1CEF-1B1C-7BC2-D1573A4561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A13ABC-5893-2F55-A8C1-85EDE96BB11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2B3135F-CCB3-5AFC-A8E3-5AAC6A68310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05B764E-12CB-F7CD-A253-ED5E33649E82}"/>
              </a:ext>
            </a:extLst>
          </p:cNvPr>
          <p:cNvSpPr>
            <a:spLocks noGrp="1"/>
          </p:cNvSpPr>
          <p:nvPr>
            <p:ph type="sldNum" sz="quarter" idx="5"/>
          </p:nvPr>
        </p:nvSpPr>
        <p:spPr/>
        <p:txBody>
          <a:bodyPr/>
          <a:lstStyle/>
          <a:p>
            <a:fld id="{07E6748A-423D-447B-8731-8ABCECEA1C93}" type="slidenum">
              <a:rPr lang="en-US" smtClean="0"/>
              <a:t>24</a:t>
            </a:fld>
            <a:endParaRPr lang="en-US"/>
          </a:p>
        </p:txBody>
      </p:sp>
    </p:spTree>
    <p:extLst>
      <p:ext uri="{BB962C8B-B14F-4D97-AF65-F5344CB8AC3E}">
        <p14:creationId xmlns:p14="http://schemas.microsoft.com/office/powerpoint/2010/main" val="25821613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CDBE2C-DD0E-1F0B-66E2-5A41197E5F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EA467F-FEE2-D7CD-BAFF-2ADE98A3201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A490AF7-27FC-919B-14F4-34ABCA9769A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9C0BB83-F5FC-E55A-CDEE-63949FFA5079}"/>
              </a:ext>
            </a:extLst>
          </p:cNvPr>
          <p:cNvSpPr>
            <a:spLocks noGrp="1"/>
          </p:cNvSpPr>
          <p:nvPr>
            <p:ph type="sldNum" sz="quarter" idx="5"/>
          </p:nvPr>
        </p:nvSpPr>
        <p:spPr/>
        <p:txBody>
          <a:bodyPr/>
          <a:lstStyle/>
          <a:p>
            <a:fld id="{07E6748A-423D-447B-8731-8ABCECEA1C93}" type="slidenum">
              <a:rPr lang="en-US" smtClean="0"/>
              <a:t>26</a:t>
            </a:fld>
            <a:endParaRPr lang="en-US"/>
          </a:p>
        </p:txBody>
      </p:sp>
    </p:spTree>
    <p:extLst>
      <p:ext uri="{BB962C8B-B14F-4D97-AF65-F5344CB8AC3E}">
        <p14:creationId xmlns:p14="http://schemas.microsoft.com/office/powerpoint/2010/main" val="22330936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F1A16-1F80-CF90-EEE5-2C8663ABD3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FA1ABF-FF7E-EDAE-8ADA-4C9B897546D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2A3BDCE-1BE7-8552-7DDF-505CD787189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A87A122-BC2D-A614-11D2-FB9BD3B23C5C}"/>
              </a:ext>
            </a:extLst>
          </p:cNvPr>
          <p:cNvSpPr>
            <a:spLocks noGrp="1"/>
          </p:cNvSpPr>
          <p:nvPr>
            <p:ph type="sldNum" sz="quarter" idx="5"/>
          </p:nvPr>
        </p:nvSpPr>
        <p:spPr/>
        <p:txBody>
          <a:bodyPr/>
          <a:lstStyle/>
          <a:p>
            <a:fld id="{07E6748A-423D-447B-8731-8ABCECEA1C93}" type="slidenum">
              <a:rPr lang="en-US" smtClean="0"/>
              <a:t>5</a:t>
            </a:fld>
            <a:endParaRPr lang="en-US"/>
          </a:p>
        </p:txBody>
      </p:sp>
    </p:spTree>
    <p:extLst>
      <p:ext uri="{BB962C8B-B14F-4D97-AF65-F5344CB8AC3E}">
        <p14:creationId xmlns:p14="http://schemas.microsoft.com/office/powerpoint/2010/main" val="37930720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EB5D7E-89EE-327E-FC65-10E7536701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782D94-38A6-2FA7-2C0A-17068A8BAEE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A49FC6F-9FD1-10CA-C456-0905EE8E4A8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93F84C0-3AA5-4BBF-13A3-695D2F16E1F0}"/>
              </a:ext>
            </a:extLst>
          </p:cNvPr>
          <p:cNvSpPr>
            <a:spLocks noGrp="1"/>
          </p:cNvSpPr>
          <p:nvPr>
            <p:ph type="sldNum" sz="quarter" idx="5"/>
          </p:nvPr>
        </p:nvSpPr>
        <p:spPr/>
        <p:txBody>
          <a:bodyPr/>
          <a:lstStyle/>
          <a:p>
            <a:fld id="{07E6748A-423D-447B-8731-8ABCECEA1C93}" type="slidenum">
              <a:rPr lang="en-US" smtClean="0"/>
              <a:t>27</a:t>
            </a:fld>
            <a:endParaRPr lang="en-US"/>
          </a:p>
        </p:txBody>
      </p:sp>
    </p:spTree>
    <p:extLst>
      <p:ext uri="{BB962C8B-B14F-4D97-AF65-F5344CB8AC3E}">
        <p14:creationId xmlns:p14="http://schemas.microsoft.com/office/powerpoint/2010/main" val="3861286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B54C21-2119-AE6D-F9E9-260F36FE6E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543428-3839-990D-17A5-B1D87EF4A19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1CB5661-E269-C0B6-8C96-B2B7E61450D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8882A5B-526E-FAB5-5CC2-E8B34CFFE5CE}"/>
              </a:ext>
            </a:extLst>
          </p:cNvPr>
          <p:cNvSpPr>
            <a:spLocks noGrp="1"/>
          </p:cNvSpPr>
          <p:nvPr>
            <p:ph type="sldNum" sz="quarter" idx="5"/>
          </p:nvPr>
        </p:nvSpPr>
        <p:spPr/>
        <p:txBody>
          <a:bodyPr/>
          <a:lstStyle/>
          <a:p>
            <a:fld id="{07E6748A-423D-447B-8731-8ABCECEA1C93}" type="slidenum">
              <a:rPr lang="en-US" smtClean="0"/>
              <a:t>28</a:t>
            </a:fld>
            <a:endParaRPr lang="en-US"/>
          </a:p>
        </p:txBody>
      </p:sp>
    </p:spTree>
    <p:extLst>
      <p:ext uri="{BB962C8B-B14F-4D97-AF65-F5344CB8AC3E}">
        <p14:creationId xmlns:p14="http://schemas.microsoft.com/office/powerpoint/2010/main" val="12303715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FBD5AB-679E-9732-2A85-B035C5762F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65E51B-E506-431F-93F0-0F930DCCB33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7D7BD04-C95C-ABDE-E427-FAFF15C20E6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B45206C-87F4-C668-A20D-92ECB9AAF64C}"/>
              </a:ext>
            </a:extLst>
          </p:cNvPr>
          <p:cNvSpPr>
            <a:spLocks noGrp="1"/>
          </p:cNvSpPr>
          <p:nvPr>
            <p:ph type="sldNum" sz="quarter" idx="5"/>
          </p:nvPr>
        </p:nvSpPr>
        <p:spPr/>
        <p:txBody>
          <a:bodyPr/>
          <a:lstStyle/>
          <a:p>
            <a:fld id="{07E6748A-423D-447B-8731-8ABCECEA1C93}" type="slidenum">
              <a:rPr lang="en-US" smtClean="0"/>
              <a:t>30</a:t>
            </a:fld>
            <a:endParaRPr lang="en-US"/>
          </a:p>
        </p:txBody>
      </p:sp>
    </p:spTree>
    <p:extLst>
      <p:ext uri="{BB962C8B-B14F-4D97-AF65-F5344CB8AC3E}">
        <p14:creationId xmlns:p14="http://schemas.microsoft.com/office/powerpoint/2010/main" val="41896726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F9DFD0-3D32-4E72-A2D8-D00000E624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315976-8FE1-42A9-03CF-9C29E1AB72F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F61BDD7-6CB8-9F9B-D4E9-EF2D21397EA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4F205D-62AB-3D1E-F270-0C75E199A274}"/>
              </a:ext>
            </a:extLst>
          </p:cNvPr>
          <p:cNvSpPr>
            <a:spLocks noGrp="1"/>
          </p:cNvSpPr>
          <p:nvPr>
            <p:ph type="sldNum" sz="quarter" idx="5"/>
          </p:nvPr>
        </p:nvSpPr>
        <p:spPr/>
        <p:txBody>
          <a:bodyPr/>
          <a:lstStyle/>
          <a:p>
            <a:fld id="{07E6748A-423D-447B-8731-8ABCECEA1C93}" type="slidenum">
              <a:rPr lang="en-US" smtClean="0"/>
              <a:t>31</a:t>
            </a:fld>
            <a:endParaRPr lang="en-US"/>
          </a:p>
        </p:txBody>
      </p:sp>
    </p:spTree>
    <p:extLst>
      <p:ext uri="{BB962C8B-B14F-4D97-AF65-F5344CB8AC3E}">
        <p14:creationId xmlns:p14="http://schemas.microsoft.com/office/powerpoint/2010/main" val="37564709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FB2D68-34C6-8460-7A91-85F01C8729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CEC5AB-5BB2-B658-CCDB-6145CA5E597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9CE2DD3-B12F-8A1A-59B7-F87BE5642FF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CC6E795-9B11-7777-5551-5F3510E1B146}"/>
              </a:ext>
            </a:extLst>
          </p:cNvPr>
          <p:cNvSpPr>
            <a:spLocks noGrp="1"/>
          </p:cNvSpPr>
          <p:nvPr>
            <p:ph type="sldNum" sz="quarter" idx="5"/>
          </p:nvPr>
        </p:nvSpPr>
        <p:spPr/>
        <p:txBody>
          <a:bodyPr/>
          <a:lstStyle/>
          <a:p>
            <a:fld id="{07E6748A-423D-447B-8731-8ABCECEA1C93}" type="slidenum">
              <a:rPr lang="en-US" smtClean="0"/>
              <a:t>32</a:t>
            </a:fld>
            <a:endParaRPr lang="en-US"/>
          </a:p>
        </p:txBody>
      </p:sp>
    </p:spTree>
    <p:extLst>
      <p:ext uri="{BB962C8B-B14F-4D97-AF65-F5344CB8AC3E}">
        <p14:creationId xmlns:p14="http://schemas.microsoft.com/office/powerpoint/2010/main" val="42645172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5F6478-AF76-6126-AC40-9A34054831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E292F7-3864-C89C-1F77-28A6E996EC2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FFBF608-D6DD-8AD5-A7B3-37EA57EEF2E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6830FF9-FA8A-1E5A-BE74-B4262CE62475}"/>
              </a:ext>
            </a:extLst>
          </p:cNvPr>
          <p:cNvSpPr>
            <a:spLocks noGrp="1"/>
          </p:cNvSpPr>
          <p:nvPr>
            <p:ph type="sldNum" sz="quarter" idx="5"/>
          </p:nvPr>
        </p:nvSpPr>
        <p:spPr/>
        <p:txBody>
          <a:bodyPr/>
          <a:lstStyle/>
          <a:p>
            <a:fld id="{07E6748A-423D-447B-8731-8ABCECEA1C93}" type="slidenum">
              <a:rPr lang="en-US" smtClean="0"/>
              <a:t>33</a:t>
            </a:fld>
            <a:endParaRPr lang="en-US"/>
          </a:p>
        </p:txBody>
      </p:sp>
    </p:spTree>
    <p:extLst>
      <p:ext uri="{BB962C8B-B14F-4D97-AF65-F5344CB8AC3E}">
        <p14:creationId xmlns:p14="http://schemas.microsoft.com/office/powerpoint/2010/main" val="3763981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E50CE-743D-B401-DF94-295C499941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CC89FB-3856-3D96-4F96-F69EBDCEAE9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48DCDBA-280B-B5EF-B404-39BEC6FA44A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E84C6A4-0749-A103-3A09-9F6BDA73B3FF}"/>
              </a:ext>
            </a:extLst>
          </p:cNvPr>
          <p:cNvSpPr>
            <a:spLocks noGrp="1"/>
          </p:cNvSpPr>
          <p:nvPr>
            <p:ph type="sldNum" sz="quarter" idx="5"/>
          </p:nvPr>
        </p:nvSpPr>
        <p:spPr/>
        <p:txBody>
          <a:bodyPr/>
          <a:lstStyle/>
          <a:p>
            <a:fld id="{07E6748A-423D-447B-8731-8ABCECEA1C93}" type="slidenum">
              <a:rPr lang="en-US" smtClean="0"/>
              <a:t>34</a:t>
            </a:fld>
            <a:endParaRPr lang="en-US"/>
          </a:p>
        </p:txBody>
      </p:sp>
    </p:spTree>
    <p:extLst>
      <p:ext uri="{BB962C8B-B14F-4D97-AF65-F5344CB8AC3E}">
        <p14:creationId xmlns:p14="http://schemas.microsoft.com/office/powerpoint/2010/main" val="28183142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4186A1-1FEF-97F5-96F9-6C8576BA62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4424AE-E600-929B-82BF-6D901BF124C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36A97DB-3EFE-C4A3-83E4-7E5F54F8485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449FEEF-DFD2-F221-9B8B-F0959DB97609}"/>
              </a:ext>
            </a:extLst>
          </p:cNvPr>
          <p:cNvSpPr>
            <a:spLocks noGrp="1"/>
          </p:cNvSpPr>
          <p:nvPr>
            <p:ph type="sldNum" sz="quarter" idx="5"/>
          </p:nvPr>
        </p:nvSpPr>
        <p:spPr/>
        <p:txBody>
          <a:bodyPr/>
          <a:lstStyle/>
          <a:p>
            <a:fld id="{07E6748A-423D-447B-8731-8ABCECEA1C93}" type="slidenum">
              <a:rPr lang="en-US" smtClean="0"/>
              <a:t>35</a:t>
            </a:fld>
            <a:endParaRPr lang="en-US"/>
          </a:p>
        </p:txBody>
      </p:sp>
    </p:spTree>
    <p:extLst>
      <p:ext uri="{BB962C8B-B14F-4D97-AF65-F5344CB8AC3E}">
        <p14:creationId xmlns:p14="http://schemas.microsoft.com/office/powerpoint/2010/main" val="32441614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BD7834-1F63-DA8D-695F-CF18DC68FA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32345B-5BE9-8C43-CB3B-DBBDC8D3F32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334972F-6E36-B013-823B-42070957EC5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5508652-DA3D-33C0-FEBC-E6ABE08D64DE}"/>
              </a:ext>
            </a:extLst>
          </p:cNvPr>
          <p:cNvSpPr>
            <a:spLocks noGrp="1"/>
          </p:cNvSpPr>
          <p:nvPr>
            <p:ph type="sldNum" sz="quarter" idx="5"/>
          </p:nvPr>
        </p:nvSpPr>
        <p:spPr/>
        <p:txBody>
          <a:bodyPr/>
          <a:lstStyle/>
          <a:p>
            <a:fld id="{07E6748A-423D-447B-8731-8ABCECEA1C93}" type="slidenum">
              <a:rPr lang="en-US" smtClean="0"/>
              <a:t>36</a:t>
            </a:fld>
            <a:endParaRPr lang="en-US"/>
          </a:p>
        </p:txBody>
      </p:sp>
    </p:spTree>
    <p:extLst>
      <p:ext uri="{BB962C8B-B14F-4D97-AF65-F5344CB8AC3E}">
        <p14:creationId xmlns:p14="http://schemas.microsoft.com/office/powerpoint/2010/main" val="19463865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5D6359-6DCB-72BF-6364-45A348615A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469FF2-3DBD-3802-0571-D6636C312F8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E61F595-D7AE-A353-D62D-D38C956FBB6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6B7975D-5C48-1049-DB2A-6890524AB8E2}"/>
              </a:ext>
            </a:extLst>
          </p:cNvPr>
          <p:cNvSpPr>
            <a:spLocks noGrp="1"/>
          </p:cNvSpPr>
          <p:nvPr>
            <p:ph type="sldNum" sz="quarter" idx="5"/>
          </p:nvPr>
        </p:nvSpPr>
        <p:spPr/>
        <p:txBody>
          <a:bodyPr/>
          <a:lstStyle/>
          <a:p>
            <a:fld id="{07E6748A-423D-447B-8731-8ABCECEA1C93}" type="slidenum">
              <a:rPr lang="en-US" smtClean="0"/>
              <a:t>37</a:t>
            </a:fld>
            <a:endParaRPr lang="en-US"/>
          </a:p>
        </p:txBody>
      </p:sp>
    </p:spTree>
    <p:extLst>
      <p:ext uri="{BB962C8B-B14F-4D97-AF65-F5344CB8AC3E}">
        <p14:creationId xmlns:p14="http://schemas.microsoft.com/office/powerpoint/2010/main" val="23590344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3EAA8-6410-4369-7FEF-635A1D971B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CDBCB0-1EED-D038-D78E-EFE02693398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8835DEE-F74D-80C1-A588-469393F01F1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43354BB-ABAD-E1D7-46C9-DC43D2C7ED64}"/>
              </a:ext>
            </a:extLst>
          </p:cNvPr>
          <p:cNvSpPr>
            <a:spLocks noGrp="1"/>
          </p:cNvSpPr>
          <p:nvPr>
            <p:ph type="sldNum" sz="quarter" idx="5"/>
          </p:nvPr>
        </p:nvSpPr>
        <p:spPr/>
        <p:txBody>
          <a:bodyPr/>
          <a:lstStyle/>
          <a:p>
            <a:fld id="{07E6748A-423D-447B-8731-8ABCECEA1C93}" type="slidenum">
              <a:rPr lang="en-US" smtClean="0"/>
              <a:t>6</a:t>
            </a:fld>
            <a:endParaRPr lang="en-US"/>
          </a:p>
        </p:txBody>
      </p:sp>
    </p:spTree>
    <p:extLst>
      <p:ext uri="{BB962C8B-B14F-4D97-AF65-F5344CB8AC3E}">
        <p14:creationId xmlns:p14="http://schemas.microsoft.com/office/powerpoint/2010/main" val="168807821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83EE72-5182-8C4D-E933-C56CA548F1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EE6DCB-A79A-C757-6302-16E7DE3FBFD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797B173-7AEB-E211-8C27-92FDCCB9A69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30555C0-3975-121A-BDE7-5B221E8984D6}"/>
              </a:ext>
            </a:extLst>
          </p:cNvPr>
          <p:cNvSpPr>
            <a:spLocks noGrp="1"/>
          </p:cNvSpPr>
          <p:nvPr>
            <p:ph type="sldNum" sz="quarter" idx="5"/>
          </p:nvPr>
        </p:nvSpPr>
        <p:spPr/>
        <p:txBody>
          <a:bodyPr/>
          <a:lstStyle/>
          <a:p>
            <a:fld id="{07E6748A-423D-447B-8731-8ABCECEA1C93}" type="slidenum">
              <a:rPr lang="en-US" smtClean="0"/>
              <a:t>38</a:t>
            </a:fld>
            <a:endParaRPr lang="en-US"/>
          </a:p>
        </p:txBody>
      </p:sp>
    </p:spTree>
    <p:extLst>
      <p:ext uri="{BB962C8B-B14F-4D97-AF65-F5344CB8AC3E}">
        <p14:creationId xmlns:p14="http://schemas.microsoft.com/office/powerpoint/2010/main" val="4311461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D2037-BCC9-AE6A-506F-D0F95524FE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164816-83DA-62B5-93D8-F726D1F1658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037CBB1-259A-AA4C-F2D8-8101DEEE741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4738291-5F79-7A23-2933-1D987BE04AA2}"/>
              </a:ext>
            </a:extLst>
          </p:cNvPr>
          <p:cNvSpPr>
            <a:spLocks noGrp="1"/>
          </p:cNvSpPr>
          <p:nvPr>
            <p:ph type="sldNum" sz="quarter" idx="5"/>
          </p:nvPr>
        </p:nvSpPr>
        <p:spPr/>
        <p:txBody>
          <a:bodyPr/>
          <a:lstStyle/>
          <a:p>
            <a:fld id="{07E6748A-423D-447B-8731-8ABCECEA1C93}" type="slidenum">
              <a:rPr lang="en-US" smtClean="0"/>
              <a:t>39</a:t>
            </a:fld>
            <a:endParaRPr lang="en-US"/>
          </a:p>
        </p:txBody>
      </p:sp>
    </p:spTree>
    <p:extLst>
      <p:ext uri="{BB962C8B-B14F-4D97-AF65-F5344CB8AC3E}">
        <p14:creationId xmlns:p14="http://schemas.microsoft.com/office/powerpoint/2010/main" val="423611491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076161-F33E-D95B-12BD-51C02C164A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6C90B5-D801-63BE-0A15-38FC4811BCD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40CAE65-7DF7-83E1-A4AD-7E2E438AB7A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2A39FFA-7756-2F51-96BB-9E83BDC69A2F}"/>
              </a:ext>
            </a:extLst>
          </p:cNvPr>
          <p:cNvSpPr>
            <a:spLocks noGrp="1"/>
          </p:cNvSpPr>
          <p:nvPr>
            <p:ph type="sldNum" sz="quarter" idx="5"/>
          </p:nvPr>
        </p:nvSpPr>
        <p:spPr/>
        <p:txBody>
          <a:bodyPr/>
          <a:lstStyle/>
          <a:p>
            <a:fld id="{07E6748A-423D-447B-8731-8ABCECEA1C93}" type="slidenum">
              <a:rPr lang="en-US" smtClean="0"/>
              <a:t>40</a:t>
            </a:fld>
            <a:endParaRPr lang="en-US"/>
          </a:p>
        </p:txBody>
      </p:sp>
    </p:spTree>
    <p:extLst>
      <p:ext uri="{BB962C8B-B14F-4D97-AF65-F5344CB8AC3E}">
        <p14:creationId xmlns:p14="http://schemas.microsoft.com/office/powerpoint/2010/main" val="65109088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C333E2-C51C-8D6F-9C9A-524CE48EF1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18BFF8-D438-29E5-DC05-29AACBF3EBB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C309028-DBA0-6404-EB09-F18B68E83A3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54E408B-CFB9-E821-61F9-8D84AD3B42EA}"/>
              </a:ext>
            </a:extLst>
          </p:cNvPr>
          <p:cNvSpPr>
            <a:spLocks noGrp="1"/>
          </p:cNvSpPr>
          <p:nvPr>
            <p:ph type="sldNum" sz="quarter" idx="5"/>
          </p:nvPr>
        </p:nvSpPr>
        <p:spPr/>
        <p:txBody>
          <a:bodyPr/>
          <a:lstStyle/>
          <a:p>
            <a:fld id="{07E6748A-423D-447B-8731-8ABCECEA1C93}" type="slidenum">
              <a:rPr lang="en-US" smtClean="0"/>
              <a:t>41</a:t>
            </a:fld>
            <a:endParaRPr lang="en-US"/>
          </a:p>
        </p:txBody>
      </p:sp>
    </p:spTree>
    <p:extLst>
      <p:ext uri="{BB962C8B-B14F-4D97-AF65-F5344CB8AC3E}">
        <p14:creationId xmlns:p14="http://schemas.microsoft.com/office/powerpoint/2010/main" val="178603113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23D3AC-AB79-0325-3F86-66C2CF97CC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8A6925-0018-A966-5711-7896066057C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9C92FC9-7B13-96F2-8F30-CD046F67B88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0DD89D6-9C23-A31A-3954-032CDE33F7A4}"/>
              </a:ext>
            </a:extLst>
          </p:cNvPr>
          <p:cNvSpPr>
            <a:spLocks noGrp="1"/>
          </p:cNvSpPr>
          <p:nvPr>
            <p:ph type="sldNum" sz="quarter" idx="5"/>
          </p:nvPr>
        </p:nvSpPr>
        <p:spPr/>
        <p:txBody>
          <a:bodyPr/>
          <a:lstStyle/>
          <a:p>
            <a:fld id="{07E6748A-423D-447B-8731-8ABCECEA1C93}" type="slidenum">
              <a:rPr lang="en-US" smtClean="0"/>
              <a:t>43</a:t>
            </a:fld>
            <a:endParaRPr lang="en-US"/>
          </a:p>
        </p:txBody>
      </p:sp>
    </p:spTree>
    <p:extLst>
      <p:ext uri="{BB962C8B-B14F-4D97-AF65-F5344CB8AC3E}">
        <p14:creationId xmlns:p14="http://schemas.microsoft.com/office/powerpoint/2010/main" val="233702963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347706-A694-A980-4D22-1BA526EEDB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FCB01E-E23E-7828-18B8-32472E7D9D0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DE178A8-FCFA-D19B-BABE-206CA17B83F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DA17AD3-E8C7-BF9A-FF4E-36E8B861FE78}"/>
              </a:ext>
            </a:extLst>
          </p:cNvPr>
          <p:cNvSpPr>
            <a:spLocks noGrp="1"/>
          </p:cNvSpPr>
          <p:nvPr>
            <p:ph type="sldNum" sz="quarter" idx="5"/>
          </p:nvPr>
        </p:nvSpPr>
        <p:spPr/>
        <p:txBody>
          <a:bodyPr/>
          <a:lstStyle/>
          <a:p>
            <a:fld id="{07E6748A-423D-447B-8731-8ABCECEA1C93}" type="slidenum">
              <a:rPr lang="en-US" smtClean="0"/>
              <a:t>44</a:t>
            </a:fld>
            <a:endParaRPr lang="en-US"/>
          </a:p>
        </p:txBody>
      </p:sp>
    </p:spTree>
    <p:extLst>
      <p:ext uri="{BB962C8B-B14F-4D97-AF65-F5344CB8AC3E}">
        <p14:creationId xmlns:p14="http://schemas.microsoft.com/office/powerpoint/2010/main" val="420771640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7E6748A-423D-447B-8731-8ABCECEA1C93}" type="slidenum">
              <a:rPr lang="en-US" smtClean="0"/>
              <a:t>45</a:t>
            </a:fld>
            <a:endParaRPr lang="en-US"/>
          </a:p>
        </p:txBody>
      </p:sp>
    </p:spTree>
    <p:extLst>
      <p:ext uri="{BB962C8B-B14F-4D97-AF65-F5344CB8AC3E}">
        <p14:creationId xmlns:p14="http://schemas.microsoft.com/office/powerpoint/2010/main" val="201782420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7E6748A-423D-447B-8731-8ABCECEA1C93}" type="slidenum">
              <a:rPr lang="en-US" smtClean="0"/>
              <a:t>47</a:t>
            </a:fld>
            <a:endParaRPr lang="en-US"/>
          </a:p>
        </p:txBody>
      </p:sp>
    </p:spTree>
    <p:extLst>
      <p:ext uri="{BB962C8B-B14F-4D97-AF65-F5344CB8AC3E}">
        <p14:creationId xmlns:p14="http://schemas.microsoft.com/office/powerpoint/2010/main" val="84138566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Means this debt will be paid off by 2028</a:t>
            </a:r>
          </a:p>
          <a:p>
            <a:r>
              <a:rPr lang="en-US"/>
              <a:t>** means this debt will be paid off by 2032</a:t>
            </a:r>
          </a:p>
        </p:txBody>
      </p:sp>
      <p:sp>
        <p:nvSpPr>
          <p:cNvPr id="4" name="Slide Number Placeholder 3"/>
          <p:cNvSpPr>
            <a:spLocks noGrp="1"/>
          </p:cNvSpPr>
          <p:nvPr>
            <p:ph type="sldNum" sz="quarter" idx="5"/>
          </p:nvPr>
        </p:nvSpPr>
        <p:spPr/>
        <p:txBody>
          <a:bodyPr/>
          <a:lstStyle/>
          <a:p>
            <a:fld id="{07E6748A-423D-447B-8731-8ABCECEA1C93}" type="slidenum">
              <a:rPr lang="en-US" smtClean="0"/>
              <a:t>52</a:t>
            </a:fld>
            <a:endParaRPr lang="en-US"/>
          </a:p>
        </p:txBody>
      </p:sp>
    </p:spTree>
    <p:extLst>
      <p:ext uri="{BB962C8B-B14F-4D97-AF65-F5344CB8AC3E}">
        <p14:creationId xmlns:p14="http://schemas.microsoft.com/office/powerpoint/2010/main" val="351961045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2C47CF-94A8-210D-2DD4-8AE8815E29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19062E-9568-063C-6BD7-A4F451AE57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0D3033-83E5-940D-C1E3-215124AFE67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DB9D20B-C6E7-1342-D4EC-E7B7BC6ADFDE}"/>
              </a:ext>
            </a:extLst>
          </p:cNvPr>
          <p:cNvSpPr>
            <a:spLocks noGrp="1"/>
          </p:cNvSpPr>
          <p:nvPr>
            <p:ph type="sldNum" sz="quarter" idx="5"/>
          </p:nvPr>
        </p:nvSpPr>
        <p:spPr/>
        <p:txBody>
          <a:bodyPr/>
          <a:lstStyle/>
          <a:p>
            <a:fld id="{07E6748A-423D-447B-8731-8ABCECEA1C93}" type="slidenum">
              <a:rPr lang="en-US" smtClean="0"/>
              <a:t>53</a:t>
            </a:fld>
            <a:endParaRPr lang="en-US"/>
          </a:p>
        </p:txBody>
      </p:sp>
    </p:spTree>
    <p:extLst>
      <p:ext uri="{BB962C8B-B14F-4D97-AF65-F5344CB8AC3E}">
        <p14:creationId xmlns:p14="http://schemas.microsoft.com/office/powerpoint/2010/main" val="23532445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D3EC5A-25A1-79A3-C99E-0E7DCA74AB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A72BFE-518B-767F-B97D-19EA8CCE448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6F7D4AE-3D25-C364-A791-CABDD9482FC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E808F40-66B5-D126-9B9A-4FA6E3686D7C}"/>
              </a:ext>
            </a:extLst>
          </p:cNvPr>
          <p:cNvSpPr>
            <a:spLocks noGrp="1"/>
          </p:cNvSpPr>
          <p:nvPr>
            <p:ph type="sldNum" sz="quarter" idx="5"/>
          </p:nvPr>
        </p:nvSpPr>
        <p:spPr/>
        <p:txBody>
          <a:bodyPr/>
          <a:lstStyle/>
          <a:p>
            <a:fld id="{07E6748A-423D-447B-8731-8ABCECEA1C93}" type="slidenum">
              <a:rPr lang="en-US" smtClean="0"/>
              <a:t>7</a:t>
            </a:fld>
            <a:endParaRPr lang="en-US"/>
          </a:p>
        </p:txBody>
      </p:sp>
    </p:spTree>
    <p:extLst>
      <p:ext uri="{BB962C8B-B14F-4D97-AF65-F5344CB8AC3E}">
        <p14:creationId xmlns:p14="http://schemas.microsoft.com/office/powerpoint/2010/main" val="236950096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7E6748A-423D-447B-8731-8ABCECEA1C93}" type="slidenum">
              <a:rPr lang="en-US" smtClean="0"/>
              <a:t>54</a:t>
            </a:fld>
            <a:endParaRPr lang="en-US"/>
          </a:p>
        </p:txBody>
      </p:sp>
    </p:spTree>
    <p:extLst>
      <p:ext uri="{BB962C8B-B14F-4D97-AF65-F5344CB8AC3E}">
        <p14:creationId xmlns:p14="http://schemas.microsoft.com/office/powerpoint/2010/main" val="8851923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7E6748A-423D-447B-8731-8ABCECEA1C93}" type="slidenum">
              <a:rPr lang="en-US" smtClean="0"/>
              <a:t>55</a:t>
            </a:fld>
            <a:endParaRPr lang="en-US"/>
          </a:p>
        </p:txBody>
      </p:sp>
    </p:spTree>
    <p:extLst>
      <p:ext uri="{BB962C8B-B14F-4D97-AF65-F5344CB8AC3E}">
        <p14:creationId xmlns:p14="http://schemas.microsoft.com/office/powerpoint/2010/main" val="224851331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31% increase in revenue, 29% increase in expenditures</a:t>
            </a:r>
          </a:p>
          <a:p>
            <a:r>
              <a:rPr lang="en-US"/>
              <a:t>1.6% increase in revenue, 18% increase in expenditures</a:t>
            </a:r>
          </a:p>
          <a:p>
            <a:endParaRPr lang="en-US"/>
          </a:p>
          <a:p>
            <a:r>
              <a:rPr lang="en-US"/>
              <a:t>“Van Auken explained the differences in from the FY25 and FY26 budget where many of the changes are due to inflation, increased utility costs, fire department salaries, building inspections, and special projects such as a new comprehensive plan, use of LMI funds, cost associated with the city election in November, resurfacing the roadways in the municipal cemetery and additional TIF rebate payments.”</a:t>
            </a:r>
          </a:p>
        </p:txBody>
      </p:sp>
      <p:sp>
        <p:nvSpPr>
          <p:cNvPr id="4" name="Slide Number Placeholder 3"/>
          <p:cNvSpPr>
            <a:spLocks noGrp="1"/>
          </p:cNvSpPr>
          <p:nvPr>
            <p:ph type="sldNum" sz="quarter" idx="5"/>
          </p:nvPr>
        </p:nvSpPr>
        <p:spPr/>
        <p:txBody>
          <a:bodyPr/>
          <a:lstStyle/>
          <a:p>
            <a:fld id="{07E6748A-423D-447B-8731-8ABCECEA1C93}" type="slidenum">
              <a:rPr lang="en-US" smtClean="0"/>
              <a:t>56</a:t>
            </a:fld>
            <a:endParaRPr lang="en-US"/>
          </a:p>
        </p:txBody>
      </p:sp>
    </p:spTree>
    <p:extLst>
      <p:ext uri="{BB962C8B-B14F-4D97-AF65-F5344CB8AC3E}">
        <p14:creationId xmlns:p14="http://schemas.microsoft.com/office/powerpoint/2010/main" val="401532696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EDC7C7-D119-8BE5-68B6-96F3F3CCB6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C99149-AD73-8B62-7AB7-E881D4C024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635BD7-3BCB-080F-911F-569BE7BB54FA}"/>
              </a:ext>
            </a:extLst>
          </p:cNvPr>
          <p:cNvSpPr>
            <a:spLocks noGrp="1"/>
          </p:cNvSpPr>
          <p:nvPr>
            <p:ph type="body" idx="1"/>
          </p:nvPr>
        </p:nvSpPr>
        <p:spPr/>
        <p:txBody>
          <a:bodyPr/>
          <a:lstStyle/>
          <a:p>
            <a:endParaRPr lang="en-US"/>
          </a:p>
          <a:p>
            <a:r>
              <a:rPr lang="en-US"/>
              <a:t>Property taxes (fy26) – decreased property tax right in FY 26 (per 100k decreased $24)</a:t>
            </a:r>
          </a:p>
          <a:p>
            <a:r>
              <a:rPr lang="en-US"/>
              <a:t>Property taxes (fy25) – increased in FY 25 to pay for public safety employees</a:t>
            </a:r>
          </a:p>
          <a:p>
            <a:endParaRPr lang="en-US"/>
          </a:p>
          <a:p>
            <a:r>
              <a:rPr lang="en-US"/>
              <a:t>CP for 2024 – roundabouts, WW Fac, I80 utility moving (move water pipeline), water mains </a:t>
            </a:r>
          </a:p>
        </p:txBody>
      </p:sp>
      <p:sp>
        <p:nvSpPr>
          <p:cNvPr id="4" name="Slide Number Placeholder 3">
            <a:extLst>
              <a:ext uri="{FF2B5EF4-FFF2-40B4-BE49-F238E27FC236}">
                <a16:creationId xmlns:a16="http://schemas.microsoft.com/office/drawing/2014/main" id="{DCA20406-1B51-AE60-8ABA-2908664B392B}"/>
              </a:ext>
            </a:extLst>
          </p:cNvPr>
          <p:cNvSpPr>
            <a:spLocks noGrp="1"/>
          </p:cNvSpPr>
          <p:nvPr>
            <p:ph type="sldNum" sz="quarter" idx="5"/>
          </p:nvPr>
        </p:nvSpPr>
        <p:spPr/>
        <p:txBody>
          <a:bodyPr/>
          <a:lstStyle/>
          <a:p>
            <a:fld id="{07E6748A-423D-447B-8731-8ABCECEA1C93}" type="slidenum">
              <a:rPr lang="en-US" smtClean="0"/>
              <a:t>57</a:t>
            </a:fld>
            <a:endParaRPr lang="en-US"/>
          </a:p>
        </p:txBody>
      </p:sp>
    </p:spTree>
    <p:extLst>
      <p:ext uri="{BB962C8B-B14F-4D97-AF65-F5344CB8AC3E}">
        <p14:creationId xmlns:p14="http://schemas.microsoft.com/office/powerpoint/2010/main" val="323567875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674E2B-1D15-C6CD-2E35-5B497D98AB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52C87D-6A1F-C00C-2B5D-940265C613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B84EF4-7A19-8F01-F654-B52AC859E747}"/>
              </a:ext>
            </a:extLst>
          </p:cNvPr>
          <p:cNvSpPr>
            <a:spLocks noGrp="1"/>
          </p:cNvSpPr>
          <p:nvPr>
            <p:ph type="body" idx="1"/>
          </p:nvPr>
        </p:nvSpPr>
        <p:spPr/>
        <p:txBody>
          <a:bodyPr/>
          <a:lstStyle/>
          <a:p>
            <a:endParaRPr lang="en-US"/>
          </a:p>
          <a:p>
            <a:r>
              <a:rPr lang="en-US"/>
              <a:t>Property taxes (fy26) – decreased property tax right in FY 26 (per 100k decreased $24)</a:t>
            </a:r>
          </a:p>
          <a:p>
            <a:r>
              <a:rPr lang="en-US"/>
              <a:t>Property taxes (fy25) – increased in FY 25 to pay for public safety employees</a:t>
            </a:r>
          </a:p>
          <a:p>
            <a:endParaRPr lang="en-US"/>
          </a:p>
          <a:p>
            <a:r>
              <a:rPr lang="en-US"/>
              <a:t>CP for 2024 – roundabouts, WW Fac, I80 utility moving (move water pipeline), water mains </a:t>
            </a:r>
          </a:p>
        </p:txBody>
      </p:sp>
      <p:sp>
        <p:nvSpPr>
          <p:cNvPr id="4" name="Slide Number Placeholder 3">
            <a:extLst>
              <a:ext uri="{FF2B5EF4-FFF2-40B4-BE49-F238E27FC236}">
                <a16:creationId xmlns:a16="http://schemas.microsoft.com/office/drawing/2014/main" id="{6EDFA9FC-BB3B-9921-49A3-B66F8B6BD9F4}"/>
              </a:ext>
            </a:extLst>
          </p:cNvPr>
          <p:cNvSpPr>
            <a:spLocks noGrp="1"/>
          </p:cNvSpPr>
          <p:nvPr>
            <p:ph type="sldNum" sz="quarter" idx="5"/>
          </p:nvPr>
        </p:nvSpPr>
        <p:spPr/>
        <p:txBody>
          <a:bodyPr/>
          <a:lstStyle/>
          <a:p>
            <a:fld id="{07E6748A-423D-447B-8731-8ABCECEA1C93}" type="slidenum">
              <a:rPr lang="en-US" smtClean="0"/>
              <a:t>58</a:t>
            </a:fld>
            <a:endParaRPr lang="en-US"/>
          </a:p>
        </p:txBody>
      </p:sp>
    </p:spTree>
    <p:extLst>
      <p:ext uri="{BB962C8B-B14F-4D97-AF65-F5344CB8AC3E}">
        <p14:creationId xmlns:p14="http://schemas.microsoft.com/office/powerpoint/2010/main" val="327290632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35% of expenditures</a:t>
            </a:r>
          </a:p>
        </p:txBody>
      </p:sp>
      <p:sp>
        <p:nvSpPr>
          <p:cNvPr id="4" name="Slide Number Placeholder 3"/>
          <p:cNvSpPr>
            <a:spLocks noGrp="1"/>
          </p:cNvSpPr>
          <p:nvPr>
            <p:ph type="sldNum" sz="quarter" idx="5"/>
          </p:nvPr>
        </p:nvSpPr>
        <p:spPr/>
        <p:txBody>
          <a:bodyPr/>
          <a:lstStyle/>
          <a:p>
            <a:fld id="{07E6748A-423D-447B-8731-8ABCECEA1C93}" type="slidenum">
              <a:rPr lang="en-US" smtClean="0"/>
              <a:t>59</a:t>
            </a:fld>
            <a:endParaRPr lang="en-US"/>
          </a:p>
        </p:txBody>
      </p:sp>
    </p:spTree>
    <p:extLst>
      <p:ext uri="{BB962C8B-B14F-4D97-AF65-F5344CB8AC3E}">
        <p14:creationId xmlns:p14="http://schemas.microsoft.com/office/powerpoint/2010/main" val="176170599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7E6748A-423D-447B-8731-8ABCECEA1C93}" type="slidenum">
              <a:rPr lang="en-US" smtClean="0"/>
              <a:t>60</a:t>
            </a:fld>
            <a:endParaRPr lang="en-US"/>
          </a:p>
        </p:txBody>
      </p:sp>
    </p:spTree>
    <p:extLst>
      <p:ext uri="{BB962C8B-B14F-4D97-AF65-F5344CB8AC3E}">
        <p14:creationId xmlns:p14="http://schemas.microsoft.com/office/powerpoint/2010/main" val="330052632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7E6748A-423D-447B-8731-8ABCECEA1C93}" type="slidenum">
              <a:rPr lang="en-US" smtClean="0"/>
              <a:t>62</a:t>
            </a:fld>
            <a:endParaRPr lang="en-US"/>
          </a:p>
        </p:txBody>
      </p:sp>
    </p:spTree>
    <p:extLst>
      <p:ext uri="{BB962C8B-B14F-4D97-AF65-F5344CB8AC3E}">
        <p14:creationId xmlns:p14="http://schemas.microsoft.com/office/powerpoint/2010/main" val="335507877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7E6748A-423D-447B-8731-8ABCECEA1C93}" type="slidenum">
              <a:rPr lang="en-US" smtClean="0"/>
              <a:t>65</a:t>
            </a:fld>
            <a:endParaRPr lang="en-US"/>
          </a:p>
        </p:txBody>
      </p:sp>
    </p:spTree>
    <p:extLst>
      <p:ext uri="{BB962C8B-B14F-4D97-AF65-F5344CB8AC3E}">
        <p14:creationId xmlns:p14="http://schemas.microsoft.com/office/powerpoint/2010/main" val="21172679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9DF3DB-1F79-CA53-F4ED-64A2C31676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5DB83C-C3FA-79FD-0128-145A2FD11A8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B3FBB38-2835-2C5B-7250-EFD71F6CDB3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FEEA03A-F2FE-7CFD-D5FB-C3CCB8924702}"/>
              </a:ext>
            </a:extLst>
          </p:cNvPr>
          <p:cNvSpPr>
            <a:spLocks noGrp="1"/>
          </p:cNvSpPr>
          <p:nvPr>
            <p:ph type="sldNum" sz="quarter" idx="5"/>
          </p:nvPr>
        </p:nvSpPr>
        <p:spPr/>
        <p:txBody>
          <a:bodyPr/>
          <a:lstStyle/>
          <a:p>
            <a:fld id="{07E6748A-423D-447B-8731-8ABCECEA1C93}" type="slidenum">
              <a:rPr lang="en-US" smtClean="0"/>
              <a:t>8</a:t>
            </a:fld>
            <a:endParaRPr lang="en-US"/>
          </a:p>
        </p:txBody>
      </p:sp>
    </p:spTree>
    <p:extLst>
      <p:ext uri="{BB962C8B-B14F-4D97-AF65-F5344CB8AC3E}">
        <p14:creationId xmlns:p14="http://schemas.microsoft.com/office/powerpoint/2010/main" val="35262959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EB1BC-7661-436A-EE91-FDCD07FD39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ED4168-CA53-0FCC-3093-5663EABA09F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E557B16-59B5-E584-E0E9-96655F91C91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3F6ED97-D9FA-1621-F07A-3D45CBD98309}"/>
              </a:ext>
            </a:extLst>
          </p:cNvPr>
          <p:cNvSpPr>
            <a:spLocks noGrp="1"/>
          </p:cNvSpPr>
          <p:nvPr>
            <p:ph type="sldNum" sz="quarter" idx="5"/>
          </p:nvPr>
        </p:nvSpPr>
        <p:spPr/>
        <p:txBody>
          <a:bodyPr/>
          <a:lstStyle/>
          <a:p>
            <a:fld id="{07E6748A-423D-447B-8731-8ABCECEA1C93}" type="slidenum">
              <a:rPr lang="en-US" smtClean="0"/>
              <a:t>9</a:t>
            </a:fld>
            <a:endParaRPr lang="en-US"/>
          </a:p>
        </p:txBody>
      </p:sp>
    </p:spTree>
    <p:extLst>
      <p:ext uri="{BB962C8B-B14F-4D97-AF65-F5344CB8AC3E}">
        <p14:creationId xmlns:p14="http://schemas.microsoft.com/office/powerpoint/2010/main" val="2590523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F502F1-9047-4A7D-841A-B6498B760D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5A4E24-0E78-9117-8442-5ACADCC9494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1C1DC38-8424-5D44-822A-875E90275A0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E9E265F-ABD4-E7F3-BBA9-AF9DD8AEF7EB}"/>
              </a:ext>
            </a:extLst>
          </p:cNvPr>
          <p:cNvSpPr>
            <a:spLocks noGrp="1"/>
          </p:cNvSpPr>
          <p:nvPr>
            <p:ph type="sldNum" sz="quarter" idx="5"/>
          </p:nvPr>
        </p:nvSpPr>
        <p:spPr/>
        <p:txBody>
          <a:bodyPr/>
          <a:lstStyle/>
          <a:p>
            <a:fld id="{07E6748A-423D-447B-8731-8ABCECEA1C93}" type="slidenum">
              <a:rPr lang="en-US" smtClean="0"/>
              <a:t>10</a:t>
            </a:fld>
            <a:endParaRPr lang="en-US"/>
          </a:p>
        </p:txBody>
      </p:sp>
    </p:spTree>
    <p:extLst>
      <p:ext uri="{BB962C8B-B14F-4D97-AF65-F5344CB8AC3E}">
        <p14:creationId xmlns:p14="http://schemas.microsoft.com/office/powerpoint/2010/main" val="5945113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85969-E450-5AF4-1A06-6F1B74EE63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76677E-5BD0-C8B5-DE1F-241A2893C8D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8947A19-AFB5-4B8C-053D-9189E6E1793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8C3BDAC-E918-12D8-1184-F87715FCFE23}"/>
              </a:ext>
            </a:extLst>
          </p:cNvPr>
          <p:cNvSpPr>
            <a:spLocks noGrp="1"/>
          </p:cNvSpPr>
          <p:nvPr>
            <p:ph type="sldNum" sz="quarter" idx="5"/>
          </p:nvPr>
        </p:nvSpPr>
        <p:spPr/>
        <p:txBody>
          <a:bodyPr/>
          <a:lstStyle/>
          <a:p>
            <a:fld id="{07E6748A-423D-447B-8731-8ABCECEA1C93}" type="slidenum">
              <a:rPr lang="en-US" smtClean="0"/>
              <a:t>11</a:t>
            </a:fld>
            <a:endParaRPr lang="en-US"/>
          </a:p>
        </p:txBody>
      </p:sp>
    </p:spTree>
    <p:extLst>
      <p:ext uri="{BB962C8B-B14F-4D97-AF65-F5344CB8AC3E}">
        <p14:creationId xmlns:p14="http://schemas.microsoft.com/office/powerpoint/2010/main" val="8541397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2C138A-1DB5-57B8-377D-A09A70FD25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8E8A5B-29AC-EF87-3EF6-F7C7A431C7C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F27D9E2-D6C8-E048-D051-E35CB23A15D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5530202-B329-FCBF-90AB-4BC9E1151305}"/>
              </a:ext>
            </a:extLst>
          </p:cNvPr>
          <p:cNvSpPr>
            <a:spLocks noGrp="1"/>
          </p:cNvSpPr>
          <p:nvPr>
            <p:ph type="sldNum" sz="quarter" idx="5"/>
          </p:nvPr>
        </p:nvSpPr>
        <p:spPr/>
        <p:txBody>
          <a:bodyPr/>
          <a:lstStyle/>
          <a:p>
            <a:fld id="{07E6748A-423D-447B-8731-8ABCECEA1C93}" type="slidenum">
              <a:rPr lang="en-US" smtClean="0"/>
              <a:t>12</a:t>
            </a:fld>
            <a:endParaRPr lang="en-US"/>
          </a:p>
        </p:txBody>
      </p:sp>
    </p:spTree>
    <p:extLst>
      <p:ext uri="{BB962C8B-B14F-4D97-AF65-F5344CB8AC3E}">
        <p14:creationId xmlns:p14="http://schemas.microsoft.com/office/powerpoint/2010/main" val="23335300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with Picture">
    <p:bg>
      <p:bgPr>
        <a:solidFill>
          <a:schemeClr val="bg1"/>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6ED994FF-9D80-A86F-58F9-2DBBDDD5917E}"/>
              </a:ext>
            </a:extLst>
          </p:cNvPr>
          <p:cNvSpPr>
            <a:spLocks noGrp="1"/>
          </p:cNvSpPr>
          <p:nvPr>
            <p:ph type="pic" sz="quarter" idx="10"/>
          </p:nvPr>
        </p:nvSpPr>
        <p:spPr>
          <a:xfrm>
            <a:off x="-9071" y="-25400"/>
            <a:ext cx="12192000" cy="6858000"/>
          </a:xfrm>
          <a:prstGeom prst="rect">
            <a:avLst/>
          </a:prstGeom>
        </p:spPr>
        <p:txBody>
          <a:bodyPr/>
          <a:lstStyle/>
          <a:p>
            <a:endParaRPr lang="en-US"/>
          </a:p>
        </p:txBody>
      </p:sp>
      <p:sp>
        <p:nvSpPr>
          <p:cNvPr id="13" name="Text Placeholder 12">
            <a:extLst>
              <a:ext uri="{FF2B5EF4-FFF2-40B4-BE49-F238E27FC236}">
                <a16:creationId xmlns:a16="http://schemas.microsoft.com/office/drawing/2014/main" id="{42351694-4E51-C0A0-B849-0B872EB6E5C2}"/>
              </a:ext>
            </a:extLst>
          </p:cNvPr>
          <p:cNvSpPr>
            <a:spLocks noGrp="1"/>
          </p:cNvSpPr>
          <p:nvPr>
            <p:ph type="body" sz="quarter" idx="11"/>
          </p:nvPr>
        </p:nvSpPr>
        <p:spPr>
          <a:xfrm>
            <a:off x="-9071" y="5472112"/>
            <a:ext cx="12201071" cy="1385888"/>
          </a:xfrm>
          <a:solidFill>
            <a:schemeClr val="tx1">
              <a:alpha val="70000"/>
            </a:schemeClr>
          </a:solidFill>
        </p:spPr>
        <p:txBody>
          <a:bodyPr lIns="64008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93137413"/>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914400" y="779958"/>
            <a:ext cx="7478991" cy="3635797"/>
          </a:xfrm>
        </p:spPr>
        <p:txBody>
          <a:bodyPr anchor="t">
            <a:normAutofit/>
          </a:bodyPr>
          <a:lstStyle>
            <a:lvl1pPr algn="l">
              <a:defRPr sz="7000" cap="none">
                <a:solidFill>
                  <a:schemeClr val="accent5"/>
                </a:solidFill>
              </a:defRPr>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914400" y="5029200"/>
            <a:ext cx="6655522" cy="1545336"/>
          </a:xfrm>
          <a:prstGeom prst="rect">
            <a:avLst/>
          </a:prstGeom>
        </p:spPr>
        <p:txBody>
          <a:bodyPr anchor="b">
            <a:normAutofit/>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Financial growth &amp; strategy</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47C113B7-A7CC-4EBC-86F5-716023A0CD92}" type="datetime1">
              <a:rPr lang="en-US" smtClean="0"/>
              <a:t>5/11/2026</a:t>
            </a:fld>
            <a:endParaRPr lang="en-US"/>
          </a:p>
        </p:txBody>
      </p:sp>
    </p:spTree>
    <p:extLst>
      <p:ext uri="{BB962C8B-B14F-4D97-AF65-F5344CB8AC3E}">
        <p14:creationId xmlns:p14="http://schemas.microsoft.com/office/powerpoint/2010/main" val="824035242"/>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ection Header 2">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1208315" y="1534885"/>
            <a:ext cx="5344131" cy="4136351"/>
          </a:xfrm>
        </p:spPr>
        <p:txBody>
          <a:bodyPr anchor="b">
            <a:normAutofit/>
          </a:bodyPr>
          <a:lstStyle>
            <a:lvl1pPr algn="l">
              <a:defRPr sz="6000" cap="none">
                <a:solidFill>
                  <a:schemeClr val="bg1"/>
                </a:solidFill>
              </a:defRPr>
            </a:lvl1pPr>
          </a:lstStyle>
          <a:p>
            <a:r>
              <a:rPr lang="en-US"/>
              <a:t>Click to edit master title style</a:t>
            </a:r>
          </a:p>
        </p:txBody>
      </p:sp>
      <p:sp>
        <p:nvSpPr>
          <p:cNvPr id="11" name="Picture Placeholder 10">
            <a:extLst>
              <a:ext uri="{FF2B5EF4-FFF2-40B4-BE49-F238E27FC236}">
                <a16:creationId xmlns:a16="http://schemas.microsoft.com/office/drawing/2014/main" id="{6E49292B-EC76-16EF-C504-DA49AF7442B2}"/>
              </a:ext>
            </a:extLst>
          </p:cNvPr>
          <p:cNvSpPr>
            <a:spLocks noGrp="1"/>
          </p:cNvSpPr>
          <p:nvPr>
            <p:ph type="pic" sz="quarter" idx="14"/>
          </p:nvPr>
        </p:nvSpPr>
        <p:spPr>
          <a:xfrm>
            <a:off x="0" y="0"/>
            <a:ext cx="12192000" cy="6858000"/>
          </a:xfrm>
          <a:custGeom>
            <a:avLst/>
            <a:gdLst>
              <a:gd name="connsiteX0" fmla="*/ 0 w 12192000"/>
              <a:gd name="connsiteY0" fmla="*/ 0 h 6858000"/>
              <a:gd name="connsiteX1" fmla="*/ 914400 w 12192000"/>
              <a:gd name="connsiteY1" fmla="*/ 0 h 6858000"/>
              <a:gd name="connsiteX2" fmla="*/ 914400 w 12192000"/>
              <a:gd name="connsiteY2" fmla="*/ 3526 h 6858000"/>
              <a:gd name="connsiteX3" fmla="*/ 914399 w 12192000"/>
              <a:gd name="connsiteY3" fmla="*/ 3526 h 6858000"/>
              <a:gd name="connsiteX4" fmla="*/ 914399 w 12192000"/>
              <a:gd name="connsiteY4" fmla="*/ 6032851 h 6858000"/>
              <a:gd name="connsiteX5" fmla="*/ 914400 w 12192000"/>
              <a:gd name="connsiteY5" fmla="*/ 6032851 h 6858000"/>
              <a:gd name="connsiteX6" fmla="*/ 914400 w 12192000"/>
              <a:gd name="connsiteY6" fmla="*/ 6035040 h 6858000"/>
              <a:gd name="connsiteX7" fmla="*/ 6946900 w 12192000"/>
              <a:gd name="connsiteY7" fmla="*/ 6035040 h 6858000"/>
              <a:gd name="connsiteX8" fmla="*/ 694690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914400" y="0"/>
                </a:lnTo>
                <a:lnTo>
                  <a:pt x="914400" y="3526"/>
                </a:lnTo>
                <a:lnTo>
                  <a:pt x="914399" y="3526"/>
                </a:lnTo>
                <a:lnTo>
                  <a:pt x="914399" y="6032851"/>
                </a:lnTo>
                <a:lnTo>
                  <a:pt x="914400" y="6032851"/>
                </a:lnTo>
                <a:lnTo>
                  <a:pt x="914400" y="6035040"/>
                </a:lnTo>
                <a:lnTo>
                  <a:pt x="6946900" y="6035040"/>
                </a:lnTo>
                <a:lnTo>
                  <a:pt x="6946900" y="0"/>
                </a:lnTo>
                <a:lnTo>
                  <a:pt x="12192000" y="0"/>
                </a:lnTo>
                <a:lnTo>
                  <a:pt x="12192000" y="6858000"/>
                </a:lnTo>
                <a:lnTo>
                  <a:pt x="0" y="6858000"/>
                </a:lnTo>
                <a:close/>
              </a:path>
            </a:pathLst>
          </a:cu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wrap="square">
            <a:noAutofit/>
          </a:bodyPr>
          <a:lstStyle/>
          <a:p>
            <a:r>
              <a:rPr lang="en-US"/>
              <a:t>Click icon to add picture</a:t>
            </a:r>
          </a:p>
        </p:txBody>
      </p:sp>
    </p:spTree>
    <p:extLst>
      <p:ext uri="{BB962C8B-B14F-4D97-AF65-F5344CB8AC3E}">
        <p14:creationId xmlns:p14="http://schemas.microsoft.com/office/powerpoint/2010/main" val="242776005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Section Header 2">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1208315" y="1534885"/>
            <a:ext cx="5344131" cy="4136351"/>
          </a:xfrm>
        </p:spPr>
        <p:txBody>
          <a:bodyPr anchor="b">
            <a:normAutofit/>
          </a:bodyPr>
          <a:lstStyle>
            <a:lvl1pPr algn="l">
              <a:defRPr sz="6000" cap="none">
                <a:solidFill>
                  <a:schemeClr val="tx1"/>
                </a:solidFill>
              </a:defRPr>
            </a:lvl1pPr>
          </a:lstStyle>
          <a:p>
            <a:r>
              <a:rPr lang="en-US"/>
              <a:t>Click to edit master title style</a:t>
            </a:r>
          </a:p>
        </p:txBody>
      </p:sp>
      <p:sp>
        <p:nvSpPr>
          <p:cNvPr id="11" name="Picture Placeholder 10">
            <a:extLst>
              <a:ext uri="{FF2B5EF4-FFF2-40B4-BE49-F238E27FC236}">
                <a16:creationId xmlns:a16="http://schemas.microsoft.com/office/drawing/2014/main" id="{6E49292B-EC76-16EF-C504-DA49AF7442B2}"/>
              </a:ext>
            </a:extLst>
          </p:cNvPr>
          <p:cNvSpPr>
            <a:spLocks noGrp="1"/>
          </p:cNvSpPr>
          <p:nvPr>
            <p:ph type="pic" sz="quarter" idx="14"/>
          </p:nvPr>
        </p:nvSpPr>
        <p:spPr>
          <a:xfrm>
            <a:off x="0" y="0"/>
            <a:ext cx="12192000" cy="6858000"/>
          </a:xfrm>
          <a:custGeom>
            <a:avLst/>
            <a:gdLst>
              <a:gd name="connsiteX0" fmla="*/ 0 w 12192000"/>
              <a:gd name="connsiteY0" fmla="*/ 0 h 6858000"/>
              <a:gd name="connsiteX1" fmla="*/ 914400 w 12192000"/>
              <a:gd name="connsiteY1" fmla="*/ 0 h 6858000"/>
              <a:gd name="connsiteX2" fmla="*/ 914400 w 12192000"/>
              <a:gd name="connsiteY2" fmla="*/ 3526 h 6858000"/>
              <a:gd name="connsiteX3" fmla="*/ 914399 w 12192000"/>
              <a:gd name="connsiteY3" fmla="*/ 3526 h 6858000"/>
              <a:gd name="connsiteX4" fmla="*/ 914399 w 12192000"/>
              <a:gd name="connsiteY4" fmla="*/ 6032851 h 6858000"/>
              <a:gd name="connsiteX5" fmla="*/ 914400 w 12192000"/>
              <a:gd name="connsiteY5" fmla="*/ 6032851 h 6858000"/>
              <a:gd name="connsiteX6" fmla="*/ 914400 w 12192000"/>
              <a:gd name="connsiteY6" fmla="*/ 6035040 h 6858000"/>
              <a:gd name="connsiteX7" fmla="*/ 6946900 w 12192000"/>
              <a:gd name="connsiteY7" fmla="*/ 6035040 h 6858000"/>
              <a:gd name="connsiteX8" fmla="*/ 694690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914400" y="0"/>
                </a:lnTo>
                <a:lnTo>
                  <a:pt x="914400" y="3526"/>
                </a:lnTo>
                <a:lnTo>
                  <a:pt x="914399" y="3526"/>
                </a:lnTo>
                <a:lnTo>
                  <a:pt x="914399" y="6032851"/>
                </a:lnTo>
                <a:lnTo>
                  <a:pt x="914400" y="6032851"/>
                </a:lnTo>
                <a:lnTo>
                  <a:pt x="914400" y="6035040"/>
                </a:lnTo>
                <a:lnTo>
                  <a:pt x="6946900" y="6035040"/>
                </a:lnTo>
                <a:lnTo>
                  <a:pt x="6946900" y="0"/>
                </a:lnTo>
                <a:lnTo>
                  <a:pt x="12192000" y="0"/>
                </a:lnTo>
                <a:lnTo>
                  <a:pt x="12192000" y="6858000"/>
                </a:lnTo>
                <a:lnTo>
                  <a:pt x="0" y="6858000"/>
                </a:lnTo>
                <a:close/>
              </a:path>
            </a:pathLst>
          </a:cu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wrap="square">
            <a:noAutofit/>
          </a:bodyPr>
          <a:lstStyle/>
          <a:p>
            <a:r>
              <a:rPr lang="en-US"/>
              <a:t>Click icon to add picture</a:t>
            </a:r>
          </a:p>
        </p:txBody>
      </p:sp>
    </p:spTree>
    <p:extLst>
      <p:ext uri="{BB962C8B-B14F-4D97-AF65-F5344CB8AC3E}">
        <p14:creationId xmlns:p14="http://schemas.microsoft.com/office/powerpoint/2010/main" val="425470648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2_Section Header 2">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1208315" y="1534885"/>
            <a:ext cx="5344131" cy="4136351"/>
          </a:xfrm>
        </p:spPr>
        <p:txBody>
          <a:bodyPr anchor="b">
            <a:normAutofit/>
          </a:bodyPr>
          <a:lstStyle>
            <a:lvl1pPr algn="l">
              <a:defRPr sz="6000" cap="none">
                <a:solidFill>
                  <a:schemeClr val="tx1"/>
                </a:solidFill>
              </a:defRPr>
            </a:lvl1pPr>
          </a:lstStyle>
          <a:p>
            <a:r>
              <a:rPr lang="en-US"/>
              <a:t>Click to edit master title style</a:t>
            </a:r>
          </a:p>
        </p:txBody>
      </p:sp>
      <p:sp>
        <p:nvSpPr>
          <p:cNvPr id="11" name="Picture Placeholder 10">
            <a:extLst>
              <a:ext uri="{FF2B5EF4-FFF2-40B4-BE49-F238E27FC236}">
                <a16:creationId xmlns:a16="http://schemas.microsoft.com/office/drawing/2014/main" id="{6E49292B-EC76-16EF-C504-DA49AF7442B2}"/>
              </a:ext>
            </a:extLst>
          </p:cNvPr>
          <p:cNvSpPr>
            <a:spLocks noGrp="1"/>
          </p:cNvSpPr>
          <p:nvPr>
            <p:ph type="pic" sz="quarter" idx="14"/>
          </p:nvPr>
        </p:nvSpPr>
        <p:spPr>
          <a:xfrm>
            <a:off x="0" y="0"/>
            <a:ext cx="12192000" cy="6858000"/>
          </a:xfrm>
          <a:custGeom>
            <a:avLst/>
            <a:gdLst>
              <a:gd name="connsiteX0" fmla="*/ 0 w 12192000"/>
              <a:gd name="connsiteY0" fmla="*/ 0 h 6858000"/>
              <a:gd name="connsiteX1" fmla="*/ 914400 w 12192000"/>
              <a:gd name="connsiteY1" fmla="*/ 0 h 6858000"/>
              <a:gd name="connsiteX2" fmla="*/ 914400 w 12192000"/>
              <a:gd name="connsiteY2" fmla="*/ 3526 h 6858000"/>
              <a:gd name="connsiteX3" fmla="*/ 914399 w 12192000"/>
              <a:gd name="connsiteY3" fmla="*/ 3526 h 6858000"/>
              <a:gd name="connsiteX4" fmla="*/ 914399 w 12192000"/>
              <a:gd name="connsiteY4" fmla="*/ 6032851 h 6858000"/>
              <a:gd name="connsiteX5" fmla="*/ 914400 w 12192000"/>
              <a:gd name="connsiteY5" fmla="*/ 6032851 h 6858000"/>
              <a:gd name="connsiteX6" fmla="*/ 914400 w 12192000"/>
              <a:gd name="connsiteY6" fmla="*/ 6035040 h 6858000"/>
              <a:gd name="connsiteX7" fmla="*/ 6946900 w 12192000"/>
              <a:gd name="connsiteY7" fmla="*/ 6035040 h 6858000"/>
              <a:gd name="connsiteX8" fmla="*/ 694690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914400" y="0"/>
                </a:lnTo>
                <a:lnTo>
                  <a:pt x="914400" y="3526"/>
                </a:lnTo>
                <a:lnTo>
                  <a:pt x="914399" y="3526"/>
                </a:lnTo>
                <a:lnTo>
                  <a:pt x="914399" y="6032851"/>
                </a:lnTo>
                <a:lnTo>
                  <a:pt x="914400" y="6032851"/>
                </a:lnTo>
                <a:lnTo>
                  <a:pt x="914400" y="6035040"/>
                </a:lnTo>
                <a:lnTo>
                  <a:pt x="6946900" y="6035040"/>
                </a:lnTo>
                <a:lnTo>
                  <a:pt x="6946900" y="0"/>
                </a:lnTo>
                <a:lnTo>
                  <a:pt x="12192000" y="0"/>
                </a:lnTo>
                <a:lnTo>
                  <a:pt x="12192000" y="6858000"/>
                </a:lnTo>
                <a:lnTo>
                  <a:pt x="0" y="6858000"/>
                </a:lnTo>
                <a:close/>
              </a:path>
            </a:pathLst>
          </a:cu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wrap="square">
            <a:noAutofit/>
          </a:bodyPr>
          <a:lstStyle/>
          <a:p>
            <a:r>
              <a:rPr lang="en-US"/>
              <a:t>Click icon to add picture</a:t>
            </a:r>
          </a:p>
        </p:txBody>
      </p:sp>
    </p:spTree>
    <p:extLst>
      <p:ext uri="{BB962C8B-B14F-4D97-AF65-F5344CB8AC3E}">
        <p14:creationId xmlns:p14="http://schemas.microsoft.com/office/powerpoint/2010/main" val="49641528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hasCustomPrompt="1"/>
          </p:nvPr>
        </p:nvSpPr>
        <p:spPr>
          <a:xfrm>
            <a:off x="914400" y="804672"/>
            <a:ext cx="8467558" cy="1554480"/>
          </a:xfrm>
        </p:spPr>
        <p:txBody>
          <a:bodyPr anchor="t" anchorCtr="0">
            <a:normAutofit/>
          </a:bodyPr>
          <a:lstStyle>
            <a:lvl1pPr>
              <a:defRPr sz="4400" cap="none">
                <a:solidFill>
                  <a:schemeClr val="accent5"/>
                </a:solidFill>
              </a:defRPr>
            </a:lvl1pPr>
          </a:lstStyle>
          <a:p>
            <a:r>
              <a:rPr lang="en-US"/>
              <a:t>Click to edit master title style</a:t>
            </a:r>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a:t>Financial growth &amp; strategy</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CC057153-B650-4DEB-B370-79DDCFDCE934}" type="slidenum">
              <a:rPr lang="en-US" smtClean="0"/>
              <a:t>‹#›</a:t>
            </a:fld>
            <a:endParaRPr lang="en-US"/>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914400" y="2468880"/>
            <a:ext cx="8467558" cy="3689909"/>
          </a:xfrm>
          <a:prstGeom prst="rect">
            <a:avLst/>
          </a:prstGeom>
        </p:spPr>
        <p:txBody>
          <a:bodyPr>
            <a:normAutofit/>
          </a:bodyPr>
          <a:lstStyle>
            <a:lvl1pPr marL="0" indent="0">
              <a:buFont typeface="+mj-lt"/>
              <a:buNone/>
              <a:defRPr sz="1800"/>
            </a:lvl1pPr>
            <a:lvl2pPr marL="228600" indent="0">
              <a:buFont typeface="+mj-lt"/>
              <a:buNone/>
              <a:defRPr sz="1600"/>
            </a:lvl2pPr>
            <a:lvl3pPr marL="457200" indent="0">
              <a:buFont typeface="+mj-lt"/>
              <a:buNone/>
              <a:defRPr sz="1400"/>
            </a:lvl3pPr>
            <a:lvl4pPr marL="685800" indent="0">
              <a:buFont typeface="+mj-lt"/>
              <a:buNone/>
              <a:defRPr sz="1600"/>
            </a:lvl4pPr>
            <a:lvl5pPr marL="914400" indent="0">
              <a:buFont typeface="+mj-lt"/>
              <a:buNone/>
              <a:defRPr sz="1400"/>
            </a:lvl5pPr>
          </a:lstStyle>
          <a:p>
            <a:pPr lvl="0"/>
            <a:r>
              <a:rPr lang="en-US"/>
              <a:t>Click to edit Master text styles</a:t>
            </a:r>
          </a:p>
          <a:p>
            <a:pPr lvl="1"/>
            <a:r>
              <a:rPr lang="en-US"/>
              <a:t>Second level</a:t>
            </a:r>
          </a:p>
          <a:p>
            <a:pPr lvl="2"/>
            <a:r>
              <a:rPr lang="en-US"/>
              <a:t>Third level</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A24F62B9-8360-45C7-BDAD-2CB5AB368CC7}" type="datetime1">
              <a:rPr lang="en-US" smtClean="0"/>
              <a:t>5/11/2026</a:t>
            </a:fld>
            <a:endParaRPr lang="en-US"/>
          </a:p>
        </p:txBody>
      </p:sp>
    </p:spTree>
    <p:extLst>
      <p:ext uri="{BB962C8B-B14F-4D97-AF65-F5344CB8AC3E}">
        <p14:creationId xmlns:p14="http://schemas.microsoft.com/office/powerpoint/2010/main" val="19462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6">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914400" y="804671"/>
            <a:ext cx="3657600" cy="5760720"/>
          </a:xfrm>
        </p:spPr>
        <p:txBody>
          <a:bodyPr>
            <a:normAutofit/>
          </a:bodyPr>
          <a:lstStyle>
            <a:lvl1pPr>
              <a:defRPr sz="4000"/>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Financial growth &amp; strategy</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754880" y="745402"/>
            <a:ext cx="6675120" cy="5760720"/>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1C905ADE-0457-420E-8419-AD674E2508B4}" type="datetime1">
              <a:rPr lang="en-US" smtClean="0"/>
              <a:t>5/11/2026</a:t>
            </a:fld>
            <a:endParaRPr lang="en-US"/>
          </a:p>
        </p:txBody>
      </p:sp>
    </p:spTree>
    <p:extLst>
      <p:ext uri="{BB962C8B-B14F-4D97-AF65-F5344CB8AC3E}">
        <p14:creationId xmlns:p14="http://schemas.microsoft.com/office/powerpoint/2010/main" val="36547634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914400" y="804672"/>
            <a:ext cx="3494314" cy="5719639"/>
          </a:xfrm>
        </p:spPr>
        <p:txBody>
          <a:bodyPr>
            <a:normAutofit/>
          </a:bodyPr>
          <a:lstStyle>
            <a:lvl1pPr>
              <a:defRPr sz="4000">
                <a:solidFill>
                  <a:schemeClr val="accent5"/>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Financial growth &amp; strategy</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480560" y="736936"/>
            <a:ext cx="7315200" cy="5756940"/>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172662CB-3F06-4A2C-B261-387ABE0D5E6A}" type="datetime1">
              <a:rPr lang="en-US" smtClean="0"/>
              <a:t>5/11/2026</a:t>
            </a:fld>
            <a:endParaRPr lang="en-US"/>
          </a:p>
        </p:txBody>
      </p:sp>
    </p:spTree>
    <p:extLst>
      <p:ext uri="{BB962C8B-B14F-4D97-AF65-F5344CB8AC3E}">
        <p14:creationId xmlns:p14="http://schemas.microsoft.com/office/powerpoint/2010/main" val="4849148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914400" y="804672"/>
            <a:ext cx="6858000" cy="932688"/>
          </a:xfrm>
        </p:spPr>
        <p:txBody>
          <a:bodyPr anchor="b"/>
          <a:lstStyle>
            <a:lvl1pPr>
              <a:defRPr>
                <a:solidFill>
                  <a:schemeClr val="accent5"/>
                </a:solidFill>
              </a:defRPr>
            </a:lvl1pPr>
          </a:lstStyle>
          <a:p>
            <a:r>
              <a:rPr lang="en-US"/>
              <a:t>Click to edit Master title style</a:t>
            </a:r>
          </a:p>
        </p:txBody>
      </p:sp>
      <p:sp>
        <p:nvSpPr>
          <p:cNvPr id="7" name="Footer Placeholder 6">
            <a:extLst>
              <a:ext uri="{FF2B5EF4-FFF2-40B4-BE49-F238E27FC236}">
                <a16:creationId xmlns:a16="http://schemas.microsoft.com/office/drawing/2014/main" id="{45D8535C-2204-4AC8-D000-5BC9A1A1DEFB}"/>
              </a:ext>
            </a:extLst>
          </p:cNvPr>
          <p:cNvSpPr>
            <a:spLocks noGrp="1"/>
          </p:cNvSpPr>
          <p:nvPr>
            <p:ph type="ftr" sz="quarter" idx="16"/>
          </p:nvPr>
        </p:nvSpPr>
        <p:spPr/>
        <p:txBody>
          <a:bodyPr/>
          <a:lstStyle/>
          <a:p>
            <a:r>
              <a:rPr lang="en-US"/>
              <a:t>Financial growth &amp; strategy</a:t>
            </a:r>
          </a:p>
        </p:txBody>
      </p:sp>
      <p:sp>
        <p:nvSpPr>
          <p:cNvPr id="12" name="Slide Number Placeholder 11">
            <a:extLst>
              <a:ext uri="{FF2B5EF4-FFF2-40B4-BE49-F238E27FC236}">
                <a16:creationId xmlns:a16="http://schemas.microsoft.com/office/drawing/2014/main" id="{02CC4E51-234D-996B-BD4F-E01920A5DCE5}"/>
              </a:ext>
            </a:extLst>
          </p:cNvPr>
          <p:cNvSpPr>
            <a:spLocks noGrp="1"/>
          </p:cNvSpPr>
          <p:nvPr>
            <p:ph type="sldNum" sz="quarter" idx="17"/>
          </p:nvPr>
        </p:nvSpPr>
        <p:spPr/>
        <p:txBody>
          <a:bodyPr/>
          <a:lstStyle/>
          <a:p>
            <a:fld id="{CC057153-B650-4DEB-B370-79DDCFDCE934}" type="slidenum">
              <a:rPr lang="en-US" smtClean="0"/>
              <a:pPr/>
              <a:t>‹#›</a:t>
            </a:fld>
            <a:endParaRPr lang="en-US"/>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914400" y="1737360"/>
            <a:ext cx="6858000" cy="4983480"/>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8091733" y="914398"/>
            <a:ext cx="3185868" cy="5943601"/>
          </a:xfrm>
          <a:prstGeom prst="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p>
            <a:r>
              <a:rPr lang="en-US"/>
              <a:t>Click icon to add picture</a:t>
            </a:r>
          </a:p>
        </p:txBody>
      </p:sp>
      <p:sp>
        <p:nvSpPr>
          <p:cNvPr id="6" name="Date Placeholder 5">
            <a:extLst>
              <a:ext uri="{FF2B5EF4-FFF2-40B4-BE49-F238E27FC236}">
                <a16:creationId xmlns:a16="http://schemas.microsoft.com/office/drawing/2014/main" id="{04E6E943-533F-87F1-2D8B-2A7C95ADC6F3}"/>
              </a:ext>
            </a:extLst>
          </p:cNvPr>
          <p:cNvSpPr>
            <a:spLocks noGrp="1"/>
          </p:cNvSpPr>
          <p:nvPr>
            <p:ph type="dt" sz="half" idx="15"/>
          </p:nvPr>
        </p:nvSpPr>
        <p:spPr/>
        <p:txBody>
          <a:bodyPr/>
          <a:lstStyle/>
          <a:p>
            <a:fld id="{F09AF2C9-A362-4B12-B9D9-001366228BA0}" type="datetime1">
              <a:rPr lang="en-US" smtClean="0"/>
              <a:t>5/11/2026</a:t>
            </a:fld>
            <a:endParaRPr lang="en-US"/>
          </a:p>
        </p:txBody>
      </p:sp>
    </p:spTree>
    <p:extLst>
      <p:ext uri="{BB962C8B-B14F-4D97-AF65-F5344CB8AC3E}">
        <p14:creationId xmlns:p14="http://schemas.microsoft.com/office/powerpoint/2010/main" val="25312658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ntent with Picture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229600" y="804672"/>
            <a:ext cx="3273552" cy="1942773"/>
          </a:xfrm>
        </p:spPr>
        <p:txBody>
          <a:bodyPr anchor="b"/>
          <a:lstStyle>
            <a:lvl1pPr>
              <a:defRPr>
                <a:solidFill>
                  <a:schemeClr val="accent5"/>
                </a:solidFill>
              </a:defRPr>
            </a:lvl1pPr>
          </a:lstStyle>
          <a:p>
            <a:r>
              <a:rPr lang="en-US"/>
              <a:t>Click to edit Master title style</a:t>
            </a:r>
          </a:p>
        </p:txBody>
      </p:sp>
      <p:sp>
        <p:nvSpPr>
          <p:cNvPr id="9" name="Footer Placeholder 8">
            <a:extLst>
              <a:ext uri="{FF2B5EF4-FFF2-40B4-BE49-F238E27FC236}">
                <a16:creationId xmlns:a16="http://schemas.microsoft.com/office/drawing/2014/main" id="{0CB1AFE5-1627-20E3-0595-94FE52626E08}"/>
              </a:ext>
            </a:extLst>
          </p:cNvPr>
          <p:cNvSpPr>
            <a:spLocks noGrp="1"/>
          </p:cNvSpPr>
          <p:nvPr>
            <p:ph type="ftr" sz="quarter" idx="16"/>
          </p:nvPr>
        </p:nvSpPr>
        <p:spPr/>
        <p:txBody>
          <a:bodyPr/>
          <a:lstStyle/>
          <a:p>
            <a:r>
              <a:rPr lang="en-US"/>
              <a:t>Financial growth &amp; strategy</a:t>
            </a:r>
          </a:p>
        </p:txBody>
      </p:sp>
      <p:sp>
        <p:nvSpPr>
          <p:cNvPr id="10" name="Slide Number Placeholder 9">
            <a:extLst>
              <a:ext uri="{FF2B5EF4-FFF2-40B4-BE49-F238E27FC236}">
                <a16:creationId xmlns:a16="http://schemas.microsoft.com/office/drawing/2014/main" id="{8A7A134E-D834-3139-04AB-491A970C3D75}"/>
              </a:ext>
            </a:extLst>
          </p:cNvPr>
          <p:cNvSpPr>
            <a:spLocks noGrp="1"/>
          </p:cNvSpPr>
          <p:nvPr>
            <p:ph type="sldNum" sz="quarter" idx="17"/>
          </p:nvPr>
        </p:nvSpPr>
        <p:spPr/>
        <p:txBody>
          <a:bodyPr/>
          <a:lstStyle/>
          <a:p>
            <a:fld id="{CC057153-B650-4DEB-B370-79DDCFDCE934}" type="slidenum">
              <a:rPr lang="en-US" smtClean="0"/>
              <a:pPr/>
              <a:t>‹#›</a:t>
            </a:fld>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914400" y="914400"/>
            <a:ext cx="6866965" cy="5943600"/>
          </a:xfrm>
          <a:prstGeom prst="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p>
            <a:r>
              <a:rPr lang="en-US"/>
              <a:t>Click icon to add picture</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229600" y="3099816"/>
            <a:ext cx="3273552" cy="2953512"/>
          </a:xfrm>
          <a:prstGeom prst="rect">
            <a:avLst/>
          </a:prstGeom>
        </p:spPr>
        <p:txBody>
          <a:bodyPr>
            <a:normAutofit/>
          </a:bodyPr>
          <a:lstStyle>
            <a:lvl1pPr marL="0" indent="0">
              <a:buNone/>
              <a:defRPr sz="1600"/>
            </a:lvl1pPr>
            <a:lvl2pPr marL="228600" indent="0">
              <a:buNone/>
              <a:defRPr sz="1400"/>
            </a:lvl2pPr>
            <a:lvl3pPr marL="457200" indent="0">
              <a:buNone/>
              <a:defRPr sz="1200"/>
            </a:lvl3pPr>
            <a:lvl4pPr marL="685800" indent="0">
              <a:buNone/>
              <a:defRPr sz="1100"/>
            </a:lvl4pPr>
            <a:lvl5pPr marL="914400" indent="0">
              <a:buNone/>
              <a:defRPr sz="1050"/>
            </a:lvl5pPr>
          </a:lstStyle>
          <a:p>
            <a:pPr lvl="0"/>
            <a:r>
              <a:rPr lang="en-US"/>
              <a:t>Click to edit Master text styles</a:t>
            </a:r>
          </a:p>
          <a:p>
            <a:pPr lvl="1"/>
            <a:r>
              <a:rPr lang="en-US"/>
              <a:t>Second level</a:t>
            </a:r>
          </a:p>
          <a:p>
            <a:pPr lvl="2"/>
            <a:r>
              <a:rPr lang="en-US"/>
              <a:t>Third level</a:t>
            </a:r>
          </a:p>
        </p:txBody>
      </p:sp>
      <p:sp>
        <p:nvSpPr>
          <p:cNvPr id="4" name="Date Placeholder 3">
            <a:extLst>
              <a:ext uri="{FF2B5EF4-FFF2-40B4-BE49-F238E27FC236}">
                <a16:creationId xmlns:a16="http://schemas.microsoft.com/office/drawing/2014/main" id="{204FD660-5CC7-76BD-0790-5A1C9C2A76CD}"/>
              </a:ext>
            </a:extLst>
          </p:cNvPr>
          <p:cNvSpPr>
            <a:spLocks noGrp="1"/>
          </p:cNvSpPr>
          <p:nvPr>
            <p:ph type="dt" sz="half" idx="15"/>
          </p:nvPr>
        </p:nvSpPr>
        <p:spPr/>
        <p:txBody>
          <a:bodyPr/>
          <a:lstStyle/>
          <a:p>
            <a:fld id="{CC0B81F9-7EE9-417B-8422-C584AC0DC665}" type="datetime1">
              <a:rPr lang="en-US" smtClean="0"/>
              <a:t>5/11/2026</a:t>
            </a:fld>
            <a:endParaRPr lang="en-US"/>
          </a:p>
        </p:txBody>
      </p:sp>
    </p:spTree>
    <p:extLst>
      <p:ext uri="{BB962C8B-B14F-4D97-AF65-F5344CB8AC3E}">
        <p14:creationId xmlns:p14="http://schemas.microsoft.com/office/powerpoint/2010/main" val="9905693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ntent with Picture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914400" y="5012268"/>
            <a:ext cx="3739896" cy="1390330"/>
          </a:xfrm>
        </p:spPr>
        <p:txBody>
          <a:bodyPr anchor="t">
            <a:normAutofit/>
          </a:bodyPr>
          <a:lstStyle>
            <a:lvl1pPr>
              <a:defRPr sz="3200">
                <a:solidFill>
                  <a:schemeClr val="accent5"/>
                </a:solidFill>
              </a:defRPr>
            </a:lvl1pPr>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Financial growth &amp; strategy</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
        <p:nvSpPr>
          <p:cNvPr id="10" name="Picture Placeholder 9">
            <a:extLst>
              <a:ext uri="{FF2B5EF4-FFF2-40B4-BE49-F238E27FC236}">
                <a16:creationId xmlns:a16="http://schemas.microsoft.com/office/drawing/2014/main" id="{2009CEEF-46E8-FFA6-2609-7AD50D0B9C39}"/>
              </a:ext>
            </a:extLst>
          </p:cNvPr>
          <p:cNvSpPr>
            <a:spLocks noGrp="1"/>
          </p:cNvSpPr>
          <p:nvPr>
            <p:ph type="pic" sz="quarter" idx="13"/>
          </p:nvPr>
        </p:nvSpPr>
        <p:spPr>
          <a:xfrm>
            <a:off x="914401" y="0"/>
            <a:ext cx="11277599" cy="4635132"/>
          </a:xfrm>
          <a:custGeom>
            <a:avLst/>
            <a:gdLst>
              <a:gd name="connsiteX0" fmla="*/ 0 w 11277599"/>
              <a:gd name="connsiteY0" fmla="*/ 0 h 4635132"/>
              <a:gd name="connsiteX1" fmla="*/ 11277599 w 11277599"/>
              <a:gd name="connsiteY1" fmla="*/ 0 h 4635132"/>
              <a:gd name="connsiteX2" fmla="*/ 11277599 w 11277599"/>
              <a:gd name="connsiteY2" fmla="*/ 4635132 h 4635132"/>
              <a:gd name="connsiteX3" fmla="*/ 0 w 11277599"/>
              <a:gd name="connsiteY3" fmla="*/ 4635132 h 4635132"/>
            </a:gdLst>
            <a:ahLst/>
            <a:cxnLst>
              <a:cxn ang="0">
                <a:pos x="connsiteX0" y="connsiteY0"/>
              </a:cxn>
              <a:cxn ang="0">
                <a:pos x="connsiteX1" y="connsiteY1"/>
              </a:cxn>
              <a:cxn ang="0">
                <a:pos x="connsiteX2" y="connsiteY2"/>
              </a:cxn>
              <a:cxn ang="0">
                <a:pos x="connsiteX3" y="connsiteY3"/>
              </a:cxn>
            </a:cxnLst>
            <a:rect l="l" t="t" r="r" b="b"/>
            <a:pathLst>
              <a:path w="11277599" h="4635132">
                <a:moveTo>
                  <a:pt x="0" y="0"/>
                </a:moveTo>
                <a:lnTo>
                  <a:pt x="11277599" y="0"/>
                </a:lnTo>
                <a:lnTo>
                  <a:pt x="11277599" y="4635132"/>
                </a:lnTo>
                <a:lnTo>
                  <a:pt x="0" y="4635132"/>
                </a:lnTo>
                <a:close/>
              </a:path>
            </a:pathLst>
          </a:cu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wrap="square">
            <a:noAutofit/>
          </a:bodyPr>
          <a:lstStyle/>
          <a:p>
            <a:r>
              <a:rPr lang="en-US"/>
              <a:t>Click icon to add picture</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5349240" y="5012267"/>
            <a:ext cx="6400800" cy="1390330"/>
          </a:xfrm>
          <a:prstGeom prst="rect">
            <a:avLst/>
          </a:prstGeom>
        </p:spPr>
        <p:txBody>
          <a:bodyPr>
            <a:noAutofit/>
          </a:bodyPr>
          <a:lstStyle>
            <a:lvl1pPr marL="0" indent="0">
              <a:buFont typeface="Arial" panose="020B0604020202020204" pitchFamily="34" charset="0"/>
              <a:buNone/>
              <a:defRPr sz="1600"/>
            </a:lvl1pPr>
            <a:lvl2pPr marL="228600" indent="0">
              <a:buFont typeface="Arial" panose="020B0604020202020204" pitchFamily="34" charset="0"/>
              <a:buNone/>
              <a:defRPr sz="1400"/>
            </a:lvl2pPr>
            <a:lvl3pPr marL="457200" indent="0">
              <a:buFont typeface="Arial" panose="020B0604020202020204" pitchFamily="34" charset="0"/>
              <a:buNone/>
              <a:defRPr sz="1200"/>
            </a:lvl3pPr>
            <a:lvl4pPr marL="685800" indent="0">
              <a:buFont typeface="Arial" panose="020B0604020202020204" pitchFamily="34" charset="0"/>
              <a:buNone/>
              <a:defRPr sz="1100"/>
            </a:lvl4pPr>
            <a:lvl5pPr marL="914400" indent="0">
              <a:buFont typeface="Arial" panose="020B0604020202020204" pitchFamily="34" charset="0"/>
              <a:buNone/>
              <a:defRPr sz="1050"/>
            </a:lvl5pPr>
          </a:lstStyle>
          <a:p>
            <a:pPr lvl="0"/>
            <a:r>
              <a:rPr lang="en-US"/>
              <a:t>Click to edit Master text styles</a:t>
            </a:r>
          </a:p>
          <a:p>
            <a:pPr lvl="1"/>
            <a:r>
              <a:rPr lang="en-US"/>
              <a:t>Second level</a:t>
            </a:r>
          </a:p>
          <a:p>
            <a:pPr lvl="2"/>
            <a:r>
              <a:rPr lang="en-US"/>
              <a:t>Third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003D5C41-64AB-40C8-8817-53A1D3BD9A91}" type="datetime1">
              <a:rPr lang="en-US" smtClean="0"/>
              <a:t>5/11/2026</a:t>
            </a:fld>
            <a:endParaRPr lang="en-US"/>
          </a:p>
        </p:txBody>
      </p:sp>
    </p:spTree>
    <p:extLst>
      <p:ext uri="{BB962C8B-B14F-4D97-AF65-F5344CB8AC3E}">
        <p14:creationId xmlns:p14="http://schemas.microsoft.com/office/powerpoint/2010/main" val="27763130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r>
              <a:rPr lang="en-US"/>
              <a:t>Financial growth &amp; strategy</a:t>
            </a:r>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a:p>
        </p:txBody>
      </p:sp>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93DFB17B-1DEC-426D-82A6-DA764DFDBF30}" type="datetime1">
              <a:rPr lang="en-US" smtClean="0"/>
              <a:t>5/11/2026</a:t>
            </a:fld>
            <a:endParaRPr lang="en-US"/>
          </a:p>
        </p:txBody>
      </p:sp>
    </p:spTree>
    <p:extLst>
      <p:ext uri="{BB962C8B-B14F-4D97-AF65-F5344CB8AC3E}">
        <p14:creationId xmlns:p14="http://schemas.microsoft.com/office/powerpoint/2010/main" val="5562060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914400" y="797655"/>
            <a:ext cx="3595634" cy="2212313"/>
          </a:xfrm>
        </p:spPr>
        <p:txBody>
          <a:bodyPr anchor="t">
            <a:normAutofit/>
          </a:bodyPr>
          <a:lstStyle>
            <a:lvl1pPr>
              <a:defRPr sz="2800"/>
            </a:lvl1pPr>
          </a:lstStyle>
          <a:p>
            <a:r>
              <a:rPr lang="en-US"/>
              <a:t>Click to edit Master title style</a:t>
            </a:r>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r>
              <a:rPr lang="en-US"/>
              <a:t>Financial growth &amp; strategy</a:t>
            </a:r>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914400" y="3108960"/>
            <a:ext cx="3585586" cy="3434638"/>
          </a:xfrm>
          <a:prstGeom prst="rect">
            <a:avLst/>
          </a:prstGeo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p:nvPr>
        </p:nvSpPr>
        <p:spPr>
          <a:xfrm>
            <a:off x="4802055" y="857805"/>
            <a:ext cx="6475546" cy="6000196"/>
          </a:xfrm>
          <a:prstGeom prst="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58691C8A-7782-4815-82BF-931CFB8D8A78}" type="datetime1">
              <a:rPr lang="en-US" smtClean="0"/>
              <a:t>5/11/2026</a:t>
            </a:fld>
            <a:endParaRPr lang="en-US"/>
          </a:p>
        </p:txBody>
      </p:sp>
    </p:spTree>
    <p:extLst>
      <p:ext uri="{BB962C8B-B14F-4D97-AF65-F5344CB8AC3E}">
        <p14:creationId xmlns:p14="http://schemas.microsoft.com/office/powerpoint/2010/main" val="17933980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accent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AB8383EE-2B28-E361-3655-F603E960EE57}"/>
              </a:ext>
            </a:extLst>
          </p:cNvPr>
          <p:cNvSpPr>
            <a:spLocks noGrp="1"/>
          </p:cNvSpPr>
          <p:nvPr>
            <p:ph type="ftr" sz="quarter" idx="10"/>
          </p:nvPr>
        </p:nvSpPr>
        <p:spPr/>
        <p:txBody>
          <a:bodyPr/>
          <a:lstStyle/>
          <a:p>
            <a:r>
              <a:rPr lang="en-US"/>
              <a:t>Financial growth &amp; strategy</a:t>
            </a:r>
          </a:p>
        </p:txBody>
      </p:sp>
      <p:sp>
        <p:nvSpPr>
          <p:cNvPr id="4" name="Slide Number Placeholder 3">
            <a:extLst>
              <a:ext uri="{FF2B5EF4-FFF2-40B4-BE49-F238E27FC236}">
                <a16:creationId xmlns:a16="http://schemas.microsoft.com/office/drawing/2014/main" id="{BFC8A4FA-5D97-7C64-A943-FF1FA77D9259}"/>
              </a:ext>
            </a:extLst>
          </p:cNvPr>
          <p:cNvSpPr>
            <a:spLocks noGrp="1"/>
          </p:cNvSpPr>
          <p:nvPr>
            <p:ph type="sldNum" sz="quarter" idx="11"/>
          </p:nvPr>
        </p:nvSpPr>
        <p:spPr/>
        <p:txBody>
          <a:bodyPr/>
          <a:lstStyle/>
          <a:p>
            <a:fld id="{CC057153-B650-4DEB-B370-79DDCFDCE934}" type="slidenum">
              <a:rPr lang="en-US" smtClean="0"/>
              <a:pPr/>
              <a:t>‹#›</a:t>
            </a:fld>
            <a:endParaRPr lang="en-US"/>
          </a:p>
        </p:txBody>
      </p:sp>
      <p:sp>
        <p:nvSpPr>
          <p:cNvPr id="5" name="Date Placeholder 4">
            <a:extLst>
              <a:ext uri="{FF2B5EF4-FFF2-40B4-BE49-F238E27FC236}">
                <a16:creationId xmlns:a16="http://schemas.microsoft.com/office/drawing/2014/main" id="{29BC4C49-FFC1-B256-DEE4-77F47BDFC922}"/>
              </a:ext>
            </a:extLst>
          </p:cNvPr>
          <p:cNvSpPr>
            <a:spLocks noGrp="1"/>
          </p:cNvSpPr>
          <p:nvPr>
            <p:ph type="dt" sz="half" idx="12"/>
          </p:nvPr>
        </p:nvSpPr>
        <p:spPr/>
        <p:txBody>
          <a:bodyPr/>
          <a:lstStyle/>
          <a:p>
            <a:fld id="{DD0045A3-891C-4F30-950F-D5895163DC38}" type="datetime1">
              <a:rPr lang="en-US" smtClean="0"/>
              <a:t>5/11/2026</a:t>
            </a:fld>
            <a:endParaRPr lang="en-US"/>
          </a:p>
        </p:txBody>
      </p:sp>
      <p:sp>
        <p:nvSpPr>
          <p:cNvPr id="2" name="Title 1">
            <a:extLst>
              <a:ext uri="{FF2B5EF4-FFF2-40B4-BE49-F238E27FC236}">
                <a16:creationId xmlns:a16="http://schemas.microsoft.com/office/drawing/2014/main" id="{EAC01055-C388-46A1-F3C9-3E85E00A90A4}"/>
              </a:ext>
            </a:extLst>
          </p:cNvPr>
          <p:cNvSpPr>
            <a:spLocks noGrp="1"/>
          </p:cNvSpPr>
          <p:nvPr>
            <p:ph type="title"/>
          </p:nvPr>
        </p:nvSpPr>
        <p:spPr>
          <a:noFill/>
        </p:spPr>
        <p:txBody>
          <a:bodyPr/>
          <a:lstStyle>
            <a:lvl1pPr>
              <a:defRPr>
                <a:solidFill>
                  <a:schemeClr val="tx1"/>
                </a:solidFill>
              </a:defRPr>
            </a:lvl1pPr>
          </a:lstStyle>
          <a:p>
            <a:endParaRPr lang="en-US"/>
          </a:p>
        </p:txBody>
      </p:sp>
    </p:spTree>
    <p:extLst>
      <p:ext uri="{BB962C8B-B14F-4D97-AF65-F5344CB8AC3E}">
        <p14:creationId xmlns:p14="http://schemas.microsoft.com/office/powerpoint/2010/main" val="2050759934"/>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Onl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r>
              <a:rPr lang="en-US"/>
              <a:t>Financial growth &amp; strategy</a:t>
            </a:r>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a:p>
        </p:txBody>
      </p:sp>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B421D93D-8F94-49B5-BD4A-91C5A677DE2C}" type="datetime1">
              <a:rPr lang="en-US" smtClean="0"/>
              <a:t>5/11/2026</a:t>
            </a:fld>
            <a:endParaRPr lang="en-US"/>
          </a:p>
        </p:txBody>
      </p:sp>
      <p:sp>
        <p:nvSpPr>
          <p:cNvPr id="5" name="Title 4">
            <a:extLst>
              <a:ext uri="{FF2B5EF4-FFF2-40B4-BE49-F238E27FC236}">
                <a16:creationId xmlns:a16="http://schemas.microsoft.com/office/drawing/2014/main" id="{50E9AB89-54A3-C958-2D35-9A08712BADB2}"/>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371768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ourc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r>
              <a:rPr lang="en-US"/>
              <a:t>Financial growth &amp; strategy</a:t>
            </a:r>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a:p>
        </p:txBody>
      </p:sp>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23629246-C57D-4ED1-9264-B88D74DF414C}" type="datetime1">
              <a:rPr lang="en-US" smtClean="0"/>
              <a:t>5/11/2026</a:t>
            </a:fld>
            <a:endParaRPr lang="en-US"/>
          </a:p>
        </p:txBody>
      </p:sp>
      <p:sp>
        <p:nvSpPr>
          <p:cNvPr id="5" name="Title 4">
            <a:extLst>
              <a:ext uri="{FF2B5EF4-FFF2-40B4-BE49-F238E27FC236}">
                <a16:creationId xmlns:a16="http://schemas.microsoft.com/office/drawing/2014/main" id="{50E9AB89-54A3-C958-2D35-9A08712BADB2}"/>
              </a:ext>
            </a:extLst>
          </p:cNvPr>
          <p:cNvSpPr>
            <a:spLocks noGrp="1"/>
          </p:cNvSpPr>
          <p:nvPr>
            <p:ph type="title"/>
          </p:nvPr>
        </p:nvSpPr>
        <p:spPr/>
        <p:txBody>
          <a:bodyPr/>
          <a:lstStyle/>
          <a:p>
            <a:r>
              <a:rPr lang="en-US"/>
              <a:t>Click to edit Master title style</a:t>
            </a:r>
          </a:p>
        </p:txBody>
      </p:sp>
      <p:sp>
        <p:nvSpPr>
          <p:cNvPr id="7" name="Text Placeholder 6">
            <a:extLst>
              <a:ext uri="{FF2B5EF4-FFF2-40B4-BE49-F238E27FC236}">
                <a16:creationId xmlns:a16="http://schemas.microsoft.com/office/drawing/2014/main" id="{1133A577-9A1D-06DE-FB5F-6D0F3C61E219}"/>
              </a:ext>
            </a:extLst>
          </p:cNvPr>
          <p:cNvSpPr>
            <a:spLocks noGrp="1"/>
          </p:cNvSpPr>
          <p:nvPr>
            <p:ph type="body" sz="quarter" idx="13"/>
          </p:nvPr>
        </p:nvSpPr>
        <p:spPr>
          <a:xfrm>
            <a:off x="609600" y="5715000"/>
            <a:ext cx="10972800" cy="22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14477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reePictur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r>
              <a:rPr lang="en-US"/>
              <a:t>Financial growth &amp; strategy</a:t>
            </a:r>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a:p>
        </p:txBody>
      </p:sp>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29C0DF3A-CE32-4219-84DF-66E6610637BE}" type="datetime1">
              <a:rPr lang="en-US" smtClean="0"/>
              <a:t>5/11/2026</a:t>
            </a:fld>
            <a:endParaRPr lang="en-US"/>
          </a:p>
        </p:txBody>
      </p:sp>
      <p:sp>
        <p:nvSpPr>
          <p:cNvPr id="5" name="Title 4">
            <a:extLst>
              <a:ext uri="{FF2B5EF4-FFF2-40B4-BE49-F238E27FC236}">
                <a16:creationId xmlns:a16="http://schemas.microsoft.com/office/drawing/2014/main" id="{50E9AB89-54A3-C958-2D35-9A08712BADB2}"/>
              </a:ext>
            </a:extLst>
          </p:cNvPr>
          <p:cNvSpPr>
            <a:spLocks noGrp="1"/>
          </p:cNvSpPr>
          <p:nvPr>
            <p:ph type="title"/>
          </p:nvPr>
        </p:nvSpPr>
        <p:spPr/>
        <p:txBody>
          <a:bodyPr/>
          <a:lstStyle/>
          <a:p>
            <a:r>
              <a:rPr lang="en-US"/>
              <a:t>Click to edit Master title style</a:t>
            </a:r>
          </a:p>
        </p:txBody>
      </p:sp>
      <p:sp>
        <p:nvSpPr>
          <p:cNvPr id="7" name="Picture Placeholder 6">
            <a:extLst>
              <a:ext uri="{FF2B5EF4-FFF2-40B4-BE49-F238E27FC236}">
                <a16:creationId xmlns:a16="http://schemas.microsoft.com/office/drawing/2014/main" id="{4491D897-F275-9FD3-B3A5-3D5137F729DF}"/>
              </a:ext>
            </a:extLst>
          </p:cNvPr>
          <p:cNvSpPr>
            <a:spLocks noGrp="1"/>
          </p:cNvSpPr>
          <p:nvPr>
            <p:ph type="pic" sz="quarter" idx="13"/>
          </p:nvPr>
        </p:nvSpPr>
        <p:spPr>
          <a:xfrm>
            <a:off x="609600" y="1783080"/>
            <a:ext cx="3291840" cy="3291840"/>
          </a:xfrm>
        </p:spPr>
        <p:txBody>
          <a:bodyPr/>
          <a:lstStyle/>
          <a:p>
            <a:endParaRPr lang="en-US"/>
          </a:p>
        </p:txBody>
      </p:sp>
      <p:sp>
        <p:nvSpPr>
          <p:cNvPr id="8" name="Picture Placeholder 6">
            <a:extLst>
              <a:ext uri="{FF2B5EF4-FFF2-40B4-BE49-F238E27FC236}">
                <a16:creationId xmlns:a16="http://schemas.microsoft.com/office/drawing/2014/main" id="{31DC5473-4056-0D4B-B49D-B343A6A5D31F}"/>
              </a:ext>
            </a:extLst>
          </p:cNvPr>
          <p:cNvSpPr>
            <a:spLocks noGrp="1"/>
          </p:cNvSpPr>
          <p:nvPr>
            <p:ph type="pic" sz="quarter" idx="14"/>
          </p:nvPr>
        </p:nvSpPr>
        <p:spPr>
          <a:xfrm>
            <a:off x="4444383" y="1783080"/>
            <a:ext cx="3291840" cy="3291840"/>
          </a:xfrm>
        </p:spPr>
        <p:txBody>
          <a:bodyPr/>
          <a:lstStyle/>
          <a:p>
            <a:endParaRPr lang="en-US"/>
          </a:p>
        </p:txBody>
      </p:sp>
      <p:sp>
        <p:nvSpPr>
          <p:cNvPr id="9" name="Picture Placeholder 6">
            <a:extLst>
              <a:ext uri="{FF2B5EF4-FFF2-40B4-BE49-F238E27FC236}">
                <a16:creationId xmlns:a16="http://schemas.microsoft.com/office/drawing/2014/main" id="{4C4AE236-7918-4E78-25E0-139D6B7DD01A}"/>
              </a:ext>
            </a:extLst>
          </p:cNvPr>
          <p:cNvSpPr>
            <a:spLocks noGrp="1"/>
          </p:cNvSpPr>
          <p:nvPr>
            <p:ph type="pic" sz="quarter" idx="15"/>
          </p:nvPr>
        </p:nvSpPr>
        <p:spPr>
          <a:xfrm>
            <a:off x="8279166" y="1783080"/>
            <a:ext cx="3291840" cy="3291840"/>
          </a:xfrm>
        </p:spPr>
        <p:txBody>
          <a:bodyPr/>
          <a:lstStyle/>
          <a:p>
            <a:endParaRPr lang="en-US"/>
          </a:p>
        </p:txBody>
      </p:sp>
    </p:spTree>
    <p:extLst>
      <p:ext uri="{BB962C8B-B14F-4D97-AF65-F5344CB8AC3E}">
        <p14:creationId xmlns:p14="http://schemas.microsoft.com/office/powerpoint/2010/main" val="19251661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hreePictur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r>
              <a:rPr lang="en-US"/>
              <a:t>Financial growth &amp; strategy</a:t>
            </a:r>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a:p>
        </p:txBody>
      </p:sp>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CF628880-5E2D-4C4B-A67F-65E0DD000B16}" type="datetime1">
              <a:rPr lang="en-US" smtClean="0"/>
              <a:t>5/11/2026</a:t>
            </a:fld>
            <a:endParaRPr lang="en-US"/>
          </a:p>
        </p:txBody>
      </p:sp>
      <p:sp>
        <p:nvSpPr>
          <p:cNvPr id="5" name="Title 4">
            <a:extLst>
              <a:ext uri="{FF2B5EF4-FFF2-40B4-BE49-F238E27FC236}">
                <a16:creationId xmlns:a16="http://schemas.microsoft.com/office/drawing/2014/main" id="{50E9AB89-54A3-C958-2D35-9A08712BADB2}"/>
              </a:ext>
            </a:extLst>
          </p:cNvPr>
          <p:cNvSpPr>
            <a:spLocks noGrp="1"/>
          </p:cNvSpPr>
          <p:nvPr>
            <p:ph type="title"/>
          </p:nvPr>
        </p:nvSpPr>
        <p:spPr/>
        <p:txBody>
          <a:bodyPr/>
          <a:lstStyle/>
          <a:p>
            <a:r>
              <a:rPr lang="en-US"/>
              <a:t>Click to edit Master title style</a:t>
            </a:r>
          </a:p>
        </p:txBody>
      </p:sp>
      <p:sp>
        <p:nvSpPr>
          <p:cNvPr id="7" name="Picture Placeholder 6">
            <a:extLst>
              <a:ext uri="{FF2B5EF4-FFF2-40B4-BE49-F238E27FC236}">
                <a16:creationId xmlns:a16="http://schemas.microsoft.com/office/drawing/2014/main" id="{4491D897-F275-9FD3-B3A5-3D5137F729DF}"/>
              </a:ext>
            </a:extLst>
          </p:cNvPr>
          <p:cNvSpPr>
            <a:spLocks noGrp="1"/>
          </p:cNvSpPr>
          <p:nvPr>
            <p:ph type="pic" sz="quarter" idx="13"/>
          </p:nvPr>
        </p:nvSpPr>
        <p:spPr>
          <a:xfrm>
            <a:off x="609600" y="1783080"/>
            <a:ext cx="2286000" cy="3291840"/>
          </a:xfrm>
        </p:spPr>
        <p:txBody>
          <a:bodyPr/>
          <a:lstStyle/>
          <a:p>
            <a:endParaRPr lang="en-US"/>
          </a:p>
        </p:txBody>
      </p:sp>
      <p:sp>
        <p:nvSpPr>
          <p:cNvPr id="8" name="Picture Placeholder 6">
            <a:extLst>
              <a:ext uri="{FF2B5EF4-FFF2-40B4-BE49-F238E27FC236}">
                <a16:creationId xmlns:a16="http://schemas.microsoft.com/office/drawing/2014/main" id="{31DC5473-4056-0D4B-B49D-B343A6A5D31F}"/>
              </a:ext>
            </a:extLst>
          </p:cNvPr>
          <p:cNvSpPr>
            <a:spLocks noGrp="1"/>
          </p:cNvSpPr>
          <p:nvPr>
            <p:ph type="pic" sz="quarter" idx="14"/>
          </p:nvPr>
        </p:nvSpPr>
        <p:spPr>
          <a:xfrm>
            <a:off x="3467100" y="1783080"/>
            <a:ext cx="2286000" cy="3291840"/>
          </a:xfrm>
        </p:spPr>
        <p:txBody>
          <a:bodyPr/>
          <a:lstStyle/>
          <a:p>
            <a:endParaRPr lang="en-US"/>
          </a:p>
        </p:txBody>
      </p:sp>
      <p:sp>
        <p:nvSpPr>
          <p:cNvPr id="9" name="Picture Placeholder 6">
            <a:extLst>
              <a:ext uri="{FF2B5EF4-FFF2-40B4-BE49-F238E27FC236}">
                <a16:creationId xmlns:a16="http://schemas.microsoft.com/office/drawing/2014/main" id="{4C4AE236-7918-4E78-25E0-139D6B7DD01A}"/>
              </a:ext>
            </a:extLst>
          </p:cNvPr>
          <p:cNvSpPr>
            <a:spLocks noGrp="1"/>
          </p:cNvSpPr>
          <p:nvPr>
            <p:ph type="pic" sz="quarter" idx="15"/>
          </p:nvPr>
        </p:nvSpPr>
        <p:spPr>
          <a:xfrm>
            <a:off x="6383238" y="1783080"/>
            <a:ext cx="2286000" cy="3291840"/>
          </a:xfrm>
        </p:spPr>
        <p:txBody>
          <a:bodyPr/>
          <a:lstStyle/>
          <a:p>
            <a:endParaRPr lang="en-US"/>
          </a:p>
        </p:txBody>
      </p:sp>
      <p:sp>
        <p:nvSpPr>
          <p:cNvPr id="6" name="Picture Placeholder 6">
            <a:extLst>
              <a:ext uri="{FF2B5EF4-FFF2-40B4-BE49-F238E27FC236}">
                <a16:creationId xmlns:a16="http://schemas.microsoft.com/office/drawing/2014/main" id="{BE9BE246-ADC4-E283-6F71-7EE1BC9C7CFC}"/>
              </a:ext>
            </a:extLst>
          </p:cNvPr>
          <p:cNvSpPr>
            <a:spLocks noGrp="1"/>
          </p:cNvSpPr>
          <p:nvPr>
            <p:ph type="pic" sz="quarter" idx="16"/>
          </p:nvPr>
        </p:nvSpPr>
        <p:spPr>
          <a:xfrm>
            <a:off x="9293352" y="1783080"/>
            <a:ext cx="2286000" cy="3291840"/>
          </a:xfrm>
        </p:spPr>
        <p:txBody>
          <a:bodyPr/>
          <a:lstStyle/>
          <a:p>
            <a:endParaRPr lang="en-US"/>
          </a:p>
        </p:txBody>
      </p:sp>
    </p:spTree>
    <p:extLst>
      <p:ext uri="{BB962C8B-B14F-4D97-AF65-F5344CB8AC3E}">
        <p14:creationId xmlns:p14="http://schemas.microsoft.com/office/powerpoint/2010/main" val="29849145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opQuote">
    <p:bg>
      <p:bgPr>
        <a:solidFill>
          <a:schemeClr val="bg1"/>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6ED994FF-9D80-A86F-58F9-2DBBDDD5917E}"/>
              </a:ext>
            </a:extLst>
          </p:cNvPr>
          <p:cNvSpPr>
            <a:spLocks noGrp="1"/>
          </p:cNvSpPr>
          <p:nvPr>
            <p:ph type="pic" sz="quarter" idx="10"/>
          </p:nvPr>
        </p:nvSpPr>
        <p:spPr>
          <a:xfrm>
            <a:off x="-9071" y="-25400"/>
            <a:ext cx="12192000" cy="6858000"/>
          </a:xfrm>
          <a:prstGeom prst="rect">
            <a:avLst/>
          </a:prstGeom>
        </p:spPr>
        <p:txBody>
          <a:bodyPr/>
          <a:lstStyle/>
          <a:p>
            <a:endParaRPr lang="en-US"/>
          </a:p>
        </p:txBody>
      </p:sp>
      <p:sp>
        <p:nvSpPr>
          <p:cNvPr id="13" name="Text Placeholder 12">
            <a:extLst>
              <a:ext uri="{FF2B5EF4-FFF2-40B4-BE49-F238E27FC236}">
                <a16:creationId xmlns:a16="http://schemas.microsoft.com/office/drawing/2014/main" id="{42351694-4E51-C0A0-B849-0B872EB6E5C2}"/>
              </a:ext>
            </a:extLst>
          </p:cNvPr>
          <p:cNvSpPr>
            <a:spLocks noGrp="1"/>
          </p:cNvSpPr>
          <p:nvPr>
            <p:ph type="body" sz="quarter" idx="11"/>
          </p:nvPr>
        </p:nvSpPr>
        <p:spPr>
          <a:xfrm>
            <a:off x="-9071" y="1725425"/>
            <a:ext cx="8848271" cy="3407151"/>
          </a:xfrm>
          <a:solidFill>
            <a:schemeClr val="tx1">
              <a:alpha val="70000"/>
            </a:schemeClr>
          </a:solidFill>
        </p:spPr>
        <p:txBody>
          <a:bodyPr wrap="square" lIns="640080" tIns="457200" bIns="457200">
            <a:sp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48446561"/>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Blank">
    <p:bg>
      <p:bgPr>
        <a:solidFill>
          <a:schemeClr val="tx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lvl1pPr>
              <a:defRPr>
                <a:solidFill>
                  <a:schemeClr val="bg1"/>
                </a:solidFill>
              </a:defRPr>
            </a:lvl1pPr>
          </a:lstStyle>
          <a:p>
            <a:r>
              <a:rPr lang="en-US"/>
              <a:t>Financial growth &amp; strategy</a:t>
            </a:r>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a:t>
            </a:fld>
            <a:endParaRPr lang="en-US"/>
          </a:p>
        </p:txBody>
      </p:sp>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lvl1pPr>
              <a:defRPr>
                <a:solidFill>
                  <a:schemeClr val="bg1"/>
                </a:solidFill>
              </a:defRPr>
            </a:lvl1pPr>
          </a:lstStyle>
          <a:p>
            <a:fld id="{C0FB4847-AE7F-44B3-AB7D-3BF42DDC3AD1}" type="datetime1">
              <a:rPr lang="en-US" smtClean="0"/>
              <a:t>5/11/2026</a:t>
            </a:fld>
            <a:endParaRPr lang="en-US"/>
          </a:p>
        </p:txBody>
      </p:sp>
      <p:sp>
        <p:nvSpPr>
          <p:cNvPr id="5" name="Title 4">
            <a:extLst>
              <a:ext uri="{FF2B5EF4-FFF2-40B4-BE49-F238E27FC236}">
                <a16:creationId xmlns:a16="http://schemas.microsoft.com/office/drawing/2014/main" id="{50E9AB89-54A3-C958-2D35-9A08712BADB2}"/>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4609853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Content">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hasCustomPrompt="1"/>
          </p:nvPr>
        </p:nvSpPr>
        <p:spPr>
          <a:xfrm>
            <a:off x="914400" y="804672"/>
            <a:ext cx="10653578" cy="1132258"/>
          </a:xfrm>
        </p:spPr>
        <p:txBody>
          <a:bodyPr/>
          <a:lstStyle>
            <a:lvl1pPr>
              <a:defRPr cap="none"/>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Financial growth &amp; strategy</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914400" y="1920240"/>
            <a:ext cx="10653579" cy="4593828"/>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926DF3D3-7937-48CC-9654-82573C1827BC}" type="datetime1">
              <a:rPr lang="en-US" smtClean="0"/>
              <a:t>5/11/2026</a:t>
            </a:fld>
            <a:endParaRPr lang="en-US"/>
          </a:p>
        </p:txBody>
      </p:sp>
    </p:spTree>
    <p:extLst>
      <p:ext uri="{BB962C8B-B14F-4D97-AF65-F5344CB8AC3E}">
        <p14:creationId xmlns:p14="http://schemas.microsoft.com/office/powerpoint/2010/main" val="2850203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09600" y="0"/>
            <a:ext cx="10969752" cy="685800"/>
          </a:xfrm>
          <a:prstGeom prst="rect">
            <a:avLst/>
          </a:prstGeom>
        </p:spPr>
        <p:txBody>
          <a:bodyPr vert="horz" lIns="0" tIns="0" rIns="0" bIns="0" rtlCol="0" anchor="b" anchorCtr="0">
            <a:noAutofit/>
          </a:bodyPr>
          <a:lstStyle/>
          <a:p>
            <a:r>
              <a:rPr lang="en-US"/>
              <a:t>Click to edit master title style</a:t>
            </a:r>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609600" y="6172200"/>
            <a:ext cx="4533900" cy="685800"/>
          </a:xfrm>
          <a:prstGeom prst="rect">
            <a:avLst/>
          </a:prstGeom>
        </p:spPr>
        <p:txBody>
          <a:bodyPr vert="horz" lIns="0" tIns="0" rIns="0" bIns="0" rtlCol="0" anchor="ctr"/>
          <a:lstStyle>
            <a:lvl1pPr algn="l">
              <a:defRPr sz="1000" b="1">
                <a:solidFill>
                  <a:schemeClr val="tx1"/>
                </a:solidFill>
                <a:latin typeface="+mj-lt"/>
              </a:defRPr>
            </a:lvl1pPr>
          </a:lstStyle>
          <a:p>
            <a:r>
              <a:rPr lang="en-US"/>
              <a:t>Financial growth &amp; strategy</a:t>
            </a:r>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0915895" y="6318229"/>
            <a:ext cx="1093225" cy="685799"/>
          </a:xfrm>
          <a:prstGeom prst="rect">
            <a:avLst/>
          </a:prstGeom>
        </p:spPr>
        <p:txBody>
          <a:bodyPr vert="horz" lIns="0" tIns="0" rIns="0" bIns="0" rtlCol="0" anchor="ctr"/>
          <a:lstStyle>
            <a:lvl1pPr algn="r">
              <a:defRPr sz="1600" b="1">
                <a:solidFill>
                  <a:schemeClr val="bg1"/>
                </a:solidFill>
                <a:latin typeface="+mj-lt"/>
              </a:defRPr>
            </a:lvl1pPr>
          </a:lstStyle>
          <a:p>
            <a:fld id="{CC057153-B650-4DEB-B370-79DDCFDCE934}" type="slidenum">
              <a:rPr lang="en-US" smtClean="0"/>
              <a:pPr/>
              <a:t>‹#›</a:t>
            </a:fld>
            <a:endParaRPr lang="en-US"/>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5429250" y="6206469"/>
            <a:ext cx="1333500" cy="651531"/>
          </a:xfrm>
          <a:prstGeom prst="rect">
            <a:avLst/>
          </a:prstGeom>
        </p:spPr>
        <p:txBody>
          <a:bodyPr vert="horz" lIns="0" tIns="0" rIns="0" bIns="0" rtlCol="0" anchor="ctr"/>
          <a:lstStyle>
            <a:lvl1pPr algn="ctr">
              <a:defRPr sz="1000">
                <a:solidFill>
                  <a:schemeClr val="tx1"/>
                </a:solidFill>
                <a:latin typeface="+mj-lt"/>
              </a:defRPr>
            </a:lvl1pPr>
          </a:lstStyle>
          <a:p>
            <a:fld id="{497FF071-8029-4380-9F88-17751E5FB491}" type="datetime1">
              <a:rPr lang="en-US" smtClean="0"/>
              <a:t>5/11/2026</a:t>
            </a:fld>
            <a:endParaRPr lang="en-US"/>
          </a:p>
        </p:txBody>
      </p:sp>
      <p:sp>
        <p:nvSpPr>
          <p:cNvPr id="8" name="Text Placeholder 7">
            <a:extLst>
              <a:ext uri="{FF2B5EF4-FFF2-40B4-BE49-F238E27FC236}">
                <a16:creationId xmlns:a16="http://schemas.microsoft.com/office/drawing/2014/main" id="{28C93C5D-1A46-7339-205E-0CB0D0B96C7A}"/>
              </a:ext>
            </a:extLst>
          </p:cNvPr>
          <p:cNvSpPr>
            <a:spLocks noGrp="1"/>
          </p:cNvSpPr>
          <p:nvPr>
            <p:ph type="body" idx="1"/>
          </p:nvPr>
        </p:nvSpPr>
        <p:spPr>
          <a:xfrm>
            <a:off x="609600" y="914401"/>
            <a:ext cx="10969752" cy="5029200"/>
          </a:xfrm>
          <a:prstGeom prst="rect">
            <a:avLst/>
          </a:prstGeom>
        </p:spPr>
        <p:txBody>
          <a:bodyPr vert="horz" lIns="0" tIns="0" rIns="0" bIns="0" rtlCol="0" anchor="ctr" anchorCtr="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17667155"/>
      </p:ext>
    </p:extLst>
  </p:cSld>
  <p:clrMap bg1="lt1" tx1="dk1" bg2="lt2" tx2="dk2" accent1="accent1" accent2="accent2" accent3="accent3" accent4="accent4" accent5="accent5" accent6="accent6" hlink="hlink" folHlink="folHlink"/>
  <p:sldLayoutIdLst>
    <p:sldLayoutId id="2147484065" r:id="rId1"/>
    <p:sldLayoutId id="2147484121" r:id="rId2"/>
    <p:sldLayoutId id="2147484130" r:id="rId3"/>
    <p:sldLayoutId id="2147484135" r:id="rId4"/>
    <p:sldLayoutId id="2147484133" r:id="rId5"/>
    <p:sldLayoutId id="2147484134" r:id="rId6"/>
    <p:sldLayoutId id="2147484132" r:id="rId7"/>
    <p:sldLayoutId id="2147484131" r:id="rId8"/>
    <p:sldLayoutId id="2147484066" r:id="rId9"/>
    <p:sldLayoutId id="2147484070" r:id="rId10"/>
    <p:sldLayoutId id="2147484074" r:id="rId11"/>
    <p:sldLayoutId id="2147484128" r:id="rId12"/>
    <p:sldLayoutId id="2147484129" r:id="rId13"/>
    <p:sldLayoutId id="2147484075" r:id="rId14"/>
    <p:sldLayoutId id="2147484082" r:id="rId15"/>
    <p:sldLayoutId id="2147484084" r:id="rId16"/>
    <p:sldLayoutId id="2147484088" r:id="rId17"/>
    <p:sldLayoutId id="2147484097" r:id="rId18"/>
    <p:sldLayoutId id="2147484098" r:id="rId19"/>
    <p:sldLayoutId id="2147484123" r:id="rId20"/>
    <p:sldLayoutId id="2147484127" r:id="rId21"/>
  </p:sldLayoutIdLst>
  <p:hf hdr="0" ftr="0" dt="0"/>
  <p:txStyles>
    <p:titleStyle>
      <a:lvl1pPr algn="l" defTabSz="914400" rtl="0" eaLnBrk="1" latinLnBrk="0" hangingPunct="1">
        <a:lnSpc>
          <a:spcPct val="80000"/>
        </a:lnSpc>
        <a:spcBef>
          <a:spcPct val="0"/>
        </a:spcBef>
        <a:buNone/>
        <a:defRPr sz="3200" b="0" kern="1200" cap="none" spc="-200" baseline="0">
          <a:solidFill>
            <a:srgbClr val="123D2D"/>
          </a:solidFill>
          <a:latin typeface="+mj-lt"/>
          <a:ea typeface="+mj-ea"/>
          <a:cs typeface="+mj-cs"/>
        </a:defRPr>
      </a:lvl1pPr>
    </p:titleStyle>
    <p:bodyStyle>
      <a:lvl1pPr marL="0" indent="0" algn="l" defTabSz="914400" rtl="0" eaLnBrk="1" latinLnBrk="0" hangingPunct="1">
        <a:lnSpc>
          <a:spcPct val="120000"/>
        </a:lnSpc>
        <a:spcBef>
          <a:spcPts val="1000"/>
        </a:spcBef>
        <a:buFont typeface="Arial" panose="020B0604020202020204" pitchFamily="34" charset="0"/>
        <a:buNone/>
        <a:defRPr sz="2400" kern="1200" baseline="0">
          <a:solidFill>
            <a:schemeClr val="tx1"/>
          </a:solidFill>
          <a:latin typeface="+mn-lt"/>
          <a:ea typeface="+mn-ea"/>
          <a:cs typeface="+mn-cs"/>
        </a:defRPr>
      </a:lvl1pPr>
      <a:lvl2pPr marL="0" indent="0" algn="l" defTabSz="914400" rtl="0" eaLnBrk="1" latinLnBrk="0" hangingPunct="1">
        <a:lnSpc>
          <a:spcPct val="120000"/>
        </a:lnSpc>
        <a:spcBef>
          <a:spcPts val="500"/>
        </a:spcBef>
        <a:buFont typeface="Arial" panose="020B0604020202020204" pitchFamily="34" charset="0"/>
        <a:buNone/>
        <a:defRPr sz="3200" kern="1200" baseline="0">
          <a:solidFill>
            <a:schemeClr val="tx1"/>
          </a:solidFill>
          <a:latin typeface="+mj-lt"/>
          <a:ea typeface="+mn-ea"/>
          <a:cs typeface="+mn-cs"/>
        </a:defRPr>
      </a:lvl2pPr>
      <a:lvl3pPr marL="282575" indent="-282575" algn="l" defTabSz="914400" rtl="0" eaLnBrk="1" latinLnBrk="0" hangingPunct="1">
        <a:lnSpc>
          <a:spcPct val="120000"/>
        </a:lnSpc>
        <a:spcBef>
          <a:spcPts val="500"/>
        </a:spcBef>
        <a:buFont typeface="Arial" panose="020B0604020202020204" pitchFamily="34" charset="0"/>
        <a:buChar char="•"/>
        <a:defRPr sz="2400" kern="1200" baseline="0">
          <a:solidFill>
            <a:schemeClr val="tx1"/>
          </a:solidFill>
          <a:latin typeface="+mn-lt"/>
          <a:ea typeface="+mn-ea"/>
          <a:cs typeface="+mn-cs"/>
        </a:defRPr>
      </a:lvl3pPr>
      <a:lvl4pPr marL="0" indent="0" algn="l" defTabSz="914400" rtl="0" eaLnBrk="1" latinLnBrk="0" hangingPunct="1">
        <a:lnSpc>
          <a:spcPct val="120000"/>
        </a:lnSpc>
        <a:spcBef>
          <a:spcPts val="500"/>
        </a:spcBef>
        <a:buFont typeface="Arial" panose="020B0604020202020204" pitchFamily="34" charset="0"/>
        <a:buNone/>
        <a:defRPr sz="1800" kern="1200">
          <a:solidFill>
            <a:schemeClr val="tx1"/>
          </a:solidFill>
          <a:latin typeface="Aptos" panose="020B0004020202020204" pitchFamily="34" charset="0"/>
          <a:ea typeface="+mn-ea"/>
          <a:cs typeface="+mn-cs"/>
        </a:defRPr>
      </a:lvl4pPr>
      <a:lvl5pPr marL="0" indent="0" algn="l" defTabSz="914400" rtl="0" eaLnBrk="1" latinLnBrk="0" hangingPunct="1">
        <a:lnSpc>
          <a:spcPct val="120000"/>
        </a:lnSpc>
        <a:spcBef>
          <a:spcPts val="500"/>
        </a:spcBef>
        <a:buFont typeface="Arial" panose="020B0604020202020204" pitchFamily="34" charset="0"/>
        <a:buNone/>
        <a:defRPr sz="2400" b="1"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2160">
          <p15:clr>
            <a:srgbClr val="F26B43"/>
          </p15:clr>
        </p15:guide>
        <p15:guide id="6" pos="3840">
          <p15:clr>
            <a:srgbClr val="F26B43"/>
          </p15:clr>
        </p15:guide>
        <p15:guide id="7" pos="384" userDrawn="1">
          <p15:clr>
            <a:srgbClr val="F26B43"/>
          </p15:clr>
        </p15:guide>
        <p15:guide id="8" pos="7296" userDrawn="1">
          <p15:clr>
            <a:srgbClr val="F26B43"/>
          </p15:clr>
        </p15:guide>
        <p15:guide id="9" orient="horz" pos="3888" userDrawn="1">
          <p15:clr>
            <a:srgbClr val="F26B43"/>
          </p15:clr>
        </p15:guide>
        <p15:guide id="10" orient="horz" pos="432" userDrawn="1">
          <p15:clr>
            <a:srgbClr val="F26B43"/>
          </p15:clr>
        </p15:guide>
        <p15:guide id="11" orient="horz" pos="576" userDrawn="1">
          <p15:clr>
            <a:srgbClr val="F26B43"/>
          </p15:clr>
        </p15:guide>
        <p15:guide id="12" orient="horz" pos="374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3.xml"/><Relationship Id="rId5" Type="http://schemas.openxmlformats.org/officeDocument/2006/relationships/image" Target="../media/image10.jpeg"/><Relationship Id="rId4" Type="http://schemas.openxmlformats.org/officeDocument/2006/relationships/image" Target="../media/image9.jpeg"/></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5.xml"/><Relationship Id="rId1" Type="http://schemas.openxmlformats.org/officeDocument/2006/relationships/slideLayout" Target="../slideLayouts/slideLayout3.xml"/><Relationship Id="rId5" Type="http://schemas.openxmlformats.org/officeDocument/2006/relationships/image" Target="../media/image26.jpeg"/><Relationship Id="rId4" Type="http://schemas.openxmlformats.org/officeDocument/2006/relationships/image" Target="../media/image25.jpeg"/></Relationships>
</file>

<file path=ppt/slides/_rels/slide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3" Type="http://schemas.openxmlformats.org/officeDocument/2006/relationships/image" Target="../media/image38.png"/><Relationship Id="rId18" Type="http://schemas.openxmlformats.org/officeDocument/2006/relationships/image" Target="../media/image43.png"/><Relationship Id="rId26" Type="http://schemas.openxmlformats.org/officeDocument/2006/relationships/slide" Target="slide51.xml"/><Relationship Id="rId39" Type="http://schemas.openxmlformats.org/officeDocument/2006/relationships/slide" Target="slide64.xml"/><Relationship Id="rId21" Type="http://schemas.openxmlformats.org/officeDocument/2006/relationships/image" Target="../media/image46.png"/><Relationship Id="rId34" Type="http://schemas.openxmlformats.org/officeDocument/2006/relationships/slide" Target="slide59.xml"/><Relationship Id="rId7" Type="http://schemas.openxmlformats.org/officeDocument/2006/relationships/image" Target="../media/image32.png"/><Relationship Id="rId2" Type="http://schemas.openxmlformats.org/officeDocument/2006/relationships/image" Target="../media/image27.png"/><Relationship Id="rId16" Type="http://schemas.openxmlformats.org/officeDocument/2006/relationships/image" Target="../media/image41.png"/><Relationship Id="rId20" Type="http://schemas.openxmlformats.org/officeDocument/2006/relationships/image" Target="../media/image45.png"/><Relationship Id="rId29" Type="http://schemas.openxmlformats.org/officeDocument/2006/relationships/slide" Target="slide54.xml"/><Relationship Id="rId41" Type="http://schemas.openxmlformats.org/officeDocument/2006/relationships/slide" Target="slide66.xml"/><Relationship Id="rId1" Type="http://schemas.openxmlformats.org/officeDocument/2006/relationships/slideLayout" Target="../slideLayouts/slideLayout9.xml"/><Relationship Id="rId6" Type="http://schemas.openxmlformats.org/officeDocument/2006/relationships/image" Target="../media/image31.png"/><Relationship Id="rId11" Type="http://schemas.openxmlformats.org/officeDocument/2006/relationships/image" Target="../media/image36.png"/><Relationship Id="rId24" Type="http://schemas.openxmlformats.org/officeDocument/2006/relationships/slide" Target="slide49.xml"/><Relationship Id="rId32" Type="http://schemas.openxmlformats.org/officeDocument/2006/relationships/slide" Target="slide57.xml"/><Relationship Id="rId37" Type="http://schemas.openxmlformats.org/officeDocument/2006/relationships/slide" Target="slide62.xml"/><Relationship Id="rId40" Type="http://schemas.openxmlformats.org/officeDocument/2006/relationships/slide" Target="slide65.xml"/><Relationship Id="rId5" Type="http://schemas.openxmlformats.org/officeDocument/2006/relationships/image" Target="../media/image30.png"/><Relationship Id="rId15" Type="http://schemas.openxmlformats.org/officeDocument/2006/relationships/image" Target="../media/image40.png"/><Relationship Id="rId23" Type="http://schemas.openxmlformats.org/officeDocument/2006/relationships/slide" Target="slide48.xml"/><Relationship Id="rId28" Type="http://schemas.openxmlformats.org/officeDocument/2006/relationships/slide" Target="slide53.xml"/><Relationship Id="rId36" Type="http://schemas.openxmlformats.org/officeDocument/2006/relationships/slide" Target="slide61.xml"/><Relationship Id="rId10" Type="http://schemas.openxmlformats.org/officeDocument/2006/relationships/image" Target="../media/image35.png"/><Relationship Id="rId19" Type="http://schemas.openxmlformats.org/officeDocument/2006/relationships/image" Target="../media/image44.png"/><Relationship Id="rId31" Type="http://schemas.openxmlformats.org/officeDocument/2006/relationships/slide" Target="slide56.xml"/><Relationship Id="rId4" Type="http://schemas.openxmlformats.org/officeDocument/2006/relationships/image" Target="../media/image29.png"/><Relationship Id="rId9" Type="http://schemas.openxmlformats.org/officeDocument/2006/relationships/image" Target="../media/image34.png"/><Relationship Id="rId14" Type="http://schemas.openxmlformats.org/officeDocument/2006/relationships/image" Target="../media/image39.png"/><Relationship Id="rId22" Type="http://schemas.openxmlformats.org/officeDocument/2006/relationships/slide" Target="slide47.xml"/><Relationship Id="rId27" Type="http://schemas.openxmlformats.org/officeDocument/2006/relationships/slide" Target="slide52.xml"/><Relationship Id="rId30" Type="http://schemas.openxmlformats.org/officeDocument/2006/relationships/slide" Target="slide55.xml"/><Relationship Id="rId35" Type="http://schemas.openxmlformats.org/officeDocument/2006/relationships/slide" Target="slide60.xml"/><Relationship Id="rId8" Type="http://schemas.openxmlformats.org/officeDocument/2006/relationships/image" Target="../media/image33.png"/><Relationship Id="rId3" Type="http://schemas.openxmlformats.org/officeDocument/2006/relationships/image" Target="../media/image28.png"/><Relationship Id="rId12" Type="http://schemas.openxmlformats.org/officeDocument/2006/relationships/image" Target="../media/image37.png"/><Relationship Id="rId17" Type="http://schemas.openxmlformats.org/officeDocument/2006/relationships/image" Target="../media/image42.png"/><Relationship Id="rId25" Type="http://schemas.openxmlformats.org/officeDocument/2006/relationships/slide" Target="slide50.xml"/><Relationship Id="rId33" Type="http://schemas.openxmlformats.org/officeDocument/2006/relationships/slide" Target="slide58.xml"/><Relationship Id="rId38" Type="http://schemas.openxmlformats.org/officeDocument/2006/relationships/slide" Target="slide6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9.xml"/><Relationship Id="rId1" Type="http://schemas.openxmlformats.org/officeDocument/2006/relationships/slideLayout" Target="../slideLayouts/slideLayout18.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5.xml"/></Relationships>
</file>

<file path=ppt/slides/_rels/slide5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2.xml"/><Relationship Id="rId1" Type="http://schemas.openxmlformats.org/officeDocument/2006/relationships/slideLayout" Target="../slideLayouts/slideLayout4.xml"/><Relationship Id="rId4" Type="http://schemas.openxmlformats.org/officeDocument/2006/relationships/chart" Target="../charts/chart3.xml"/></Relationships>
</file>

<file path=ppt/slides/_rels/slide5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5.xml"/><Relationship Id="rId1" Type="http://schemas.openxmlformats.org/officeDocument/2006/relationships/slideLayout" Target="../slideLayouts/slideLayout3.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jpe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6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2.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47.xml"/><Relationship Id="rId1" Type="http://schemas.openxmlformats.org/officeDocument/2006/relationships/slideLayout" Target="../slideLayouts/slideLayout4.xml"/><Relationship Id="rId4" Type="http://schemas.openxmlformats.org/officeDocument/2006/relationships/chart" Target="../charts/chart7.xml"/></Relationships>
</file>

<file path=ppt/slides/_rels/slide6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9.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2" descr="Aerial view of the City of West Branch">
            <a:extLst>
              <a:ext uri="{FF2B5EF4-FFF2-40B4-BE49-F238E27FC236}">
                <a16:creationId xmlns:a16="http://schemas.microsoft.com/office/drawing/2014/main" id="{448DB3D6-6BFC-5647-53A6-EC100171A041}"/>
              </a:ext>
            </a:extLst>
          </p:cNvPr>
          <p:cNvPicPr>
            <a:picLocks noChangeAspect="1" noChangeArrowheads="1"/>
          </p:cNvPicPr>
          <p:nvPr/>
        </p:nvPicPr>
        <p:blipFill rotWithShape="1">
          <a:blip r:embed="rId3">
            <a:alphaModFix amt="57000"/>
            <a:extLst>
              <a:ext uri="{28A0092B-C50C-407E-A947-70E740481C1C}">
                <a14:useLocalDpi xmlns:a14="http://schemas.microsoft.com/office/drawing/2010/main" val="0"/>
              </a:ext>
            </a:extLst>
          </a:blip>
          <a:srcRect t="3469" b="-816"/>
          <a:stretch>
            <a:fillRect/>
          </a:stretch>
        </p:blipFill>
        <p:spPr bwMode="auto">
          <a:xfrm>
            <a:off x="0" y="0"/>
            <a:ext cx="12208066" cy="6861813"/>
          </a:xfrm>
          <a:prstGeom prst="rect">
            <a:avLst/>
          </a:prstGeom>
          <a:noFill/>
          <a:extLst>
            <a:ext uri="{909E8E84-426E-40DD-AFC4-6F175D3DCCD1}">
              <a14:hiddenFill xmlns:a14="http://schemas.microsoft.com/office/drawing/2010/main">
                <a:solidFill>
                  <a:srgbClr val="FFFFFF"/>
                </a:solidFill>
              </a14:hiddenFill>
            </a:ext>
          </a:extLst>
        </p:spPr>
      </p:pic>
      <p:sp>
        <p:nvSpPr>
          <p:cNvPr id="7" name="Title 6">
            <a:extLst>
              <a:ext uri="{FF2B5EF4-FFF2-40B4-BE49-F238E27FC236}">
                <a16:creationId xmlns:a16="http://schemas.microsoft.com/office/drawing/2014/main" id="{EA3A08B2-0175-C318-F53E-024CB4ADA820}"/>
              </a:ext>
            </a:extLst>
          </p:cNvPr>
          <p:cNvSpPr>
            <a:spLocks noGrp="1"/>
          </p:cNvSpPr>
          <p:nvPr>
            <p:ph type="title" idx="4294967295"/>
          </p:nvPr>
        </p:nvSpPr>
        <p:spPr>
          <a:xfrm>
            <a:off x="0" y="5457825"/>
            <a:ext cx="12192000" cy="1400175"/>
          </a:xfrm>
          <a:prstGeom prst="rect">
            <a:avLst/>
          </a:prstGeom>
          <a:solidFill>
            <a:schemeClr val="accent1">
              <a:alpha val="85000"/>
            </a:schemeClr>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64008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chemeClr val="bg1"/>
                </a:solidFill>
                <a:effectLst/>
                <a:uLnTx/>
                <a:uFillTx/>
                <a:latin typeface="+mn-lt"/>
                <a:ea typeface="+mn-ea"/>
                <a:cs typeface="+mn-cs"/>
                <a:sym typeface="Arial"/>
              </a:rPr>
              <a:t>West Branch </a:t>
            </a:r>
            <a:br>
              <a:rPr kumimoji="0" lang="en-US" sz="2800" b="0" i="0" u="none" strike="noStrike" kern="0" cap="none" spc="0" normalizeH="0" baseline="0" noProof="0">
                <a:ln>
                  <a:noFill/>
                </a:ln>
                <a:solidFill>
                  <a:schemeClr val="bg1"/>
                </a:solidFill>
                <a:effectLst/>
                <a:uLnTx/>
                <a:uFillTx/>
                <a:latin typeface="+mj-lt"/>
                <a:ea typeface="+mn-ea"/>
                <a:cs typeface="+mn-cs"/>
                <a:sym typeface="Arial"/>
              </a:rPr>
            </a:br>
            <a:r>
              <a:rPr kumimoji="0" lang="en-US" sz="2800" b="0" i="0" u="none" strike="noStrike" kern="0" cap="none" spc="0" normalizeH="0" baseline="0" noProof="0">
                <a:ln>
                  <a:noFill/>
                </a:ln>
                <a:solidFill>
                  <a:schemeClr val="bg1"/>
                </a:solidFill>
                <a:effectLst/>
                <a:uLnTx/>
                <a:uFillTx/>
                <a:latin typeface="+mj-lt"/>
                <a:ea typeface="+mn-ea"/>
                <a:cs typeface="+mn-cs"/>
                <a:sym typeface="Arial"/>
              </a:rPr>
              <a:t>Capital Improvement Plan &amp; Fiscal Policies</a:t>
            </a:r>
          </a:p>
        </p:txBody>
      </p:sp>
      <p:sp>
        <p:nvSpPr>
          <p:cNvPr id="8" name="TextBox 7">
            <a:extLst>
              <a:ext uri="{FF2B5EF4-FFF2-40B4-BE49-F238E27FC236}">
                <a16:creationId xmlns:a16="http://schemas.microsoft.com/office/drawing/2014/main" id="{2C66AA73-FA56-2CE5-A11B-569B649C15DD}"/>
              </a:ext>
            </a:extLst>
          </p:cNvPr>
          <p:cNvSpPr txBox="1"/>
          <p:nvPr/>
        </p:nvSpPr>
        <p:spPr>
          <a:xfrm>
            <a:off x="5550879" y="6224952"/>
            <a:ext cx="6101860" cy="307777"/>
          </a:xfrm>
          <a:prstGeom prst="rect">
            <a:avLst/>
          </a:prstGeom>
          <a:noFill/>
        </p:spPr>
        <p:txBody>
          <a:bodyPr wrap="square">
            <a:spAutoFit/>
          </a:bodyPr>
          <a:lstStyle/>
          <a:p>
            <a:pPr algn="r"/>
            <a:r>
              <a:rPr lang="en-US">
                <a:solidFill>
                  <a:schemeClr val="bg1"/>
                </a:solidFill>
                <a:latin typeface="+mn-lt"/>
              </a:rPr>
              <a:t>Spring Presentation</a:t>
            </a:r>
          </a:p>
        </p:txBody>
      </p:sp>
    </p:spTree>
    <p:extLst>
      <p:ext uri="{BB962C8B-B14F-4D97-AF65-F5344CB8AC3E}">
        <p14:creationId xmlns:p14="http://schemas.microsoft.com/office/powerpoint/2010/main" val="4802581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27733E4E-662E-F9DC-5718-BDB7E287865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6311A26-B7EE-0419-D43B-7649FF4DB8B4}"/>
              </a:ext>
            </a:extLst>
          </p:cNvPr>
          <p:cNvSpPr>
            <a:spLocks noGrp="1"/>
          </p:cNvSpPr>
          <p:nvPr>
            <p:ph type="title"/>
          </p:nvPr>
        </p:nvSpPr>
        <p:spPr/>
        <p:txBody>
          <a:bodyPr/>
          <a:lstStyle/>
          <a:p>
            <a:r>
              <a:rPr lang="en-US">
                <a:solidFill>
                  <a:schemeClr val="accent5"/>
                </a:solidFill>
              </a:rPr>
              <a:t>Recommended Projects by Committee Ranking</a:t>
            </a:r>
          </a:p>
        </p:txBody>
      </p:sp>
      <p:sp>
        <p:nvSpPr>
          <p:cNvPr id="2" name="TextBox 7">
            <a:extLst>
              <a:ext uri="{FF2B5EF4-FFF2-40B4-BE49-F238E27FC236}">
                <a16:creationId xmlns:a16="http://schemas.microsoft.com/office/drawing/2014/main" id="{172C3C61-010E-B720-B5E1-A6D85CFD2958}"/>
              </a:ext>
            </a:extLst>
          </p:cNvPr>
          <p:cNvSpPr txBox="1"/>
          <p:nvPr/>
        </p:nvSpPr>
        <p:spPr>
          <a:xfrm>
            <a:off x="1680262" y="1211075"/>
            <a:ext cx="9715603" cy="4524315"/>
          </a:xfrm>
          <a:prstGeom prst="rect">
            <a:avLst/>
          </a:prstGeom>
          <a:noFill/>
        </p:spPr>
        <p:txBody>
          <a:bodyPr wrap="square" lIns="91440" tIns="45720" rIns="91440" bIns="45720" numCol="2"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514350" indent="-514350">
              <a:buFont typeface="+mj-lt"/>
              <a:buAutoNum type="arabicPeriod"/>
            </a:pPr>
            <a:r>
              <a:rPr lang="en-US" sz="2400">
                <a:solidFill>
                  <a:schemeClr val="accent4"/>
                </a:solidFill>
              </a:rPr>
              <a:t>Water Plant</a:t>
            </a:r>
          </a:p>
          <a:p>
            <a:pPr marL="514350" indent="-514350">
              <a:buFont typeface="+mj-lt"/>
              <a:buAutoNum type="arabicPeriod"/>
            </a:pPr>
            <a:r>
              <a:rPr lang="en-US" sz="2400">
                <a:solidFill>
                  <a:schemeClr val="accent5"/>
                </a:solidFill>
              </a:rPr>
              <a:t>Beranek Park</a:t>
            </a:r>
            <a:endParaRPr lang="en-US" sz="2400">
              <a:solidFill>
                <a:schemeClr val="accent1"/>
              </a:solidFill>
            </a:endParaRPr>
          </a:p>
          <a:p>
            <a:pPr marL="514350" indent="-514350">
              <a:buFont typeface="+mj-lt"/>
              <a:buAutoNum type="arabicPeriod"/>
            </a:pPr>
            <a:r>
              <a:rPr lang="en-US" sz="2400">
                <a:solidFill>
                  <a:schemeClr val="accent4"/>
                </a:solidFill>
              </a:rPr>
              <a:t>Thomas Drive Sewer</a:t>
            </a:r>
          </a:p>
          <a:p>
            <a:pPr marL="514350" indent="-514350">
              <a:buFont typeface="+mj-lt"/>
              <a:buAutoNum type="arabicPeriod"/>
            </a:pPr>
            <a:r>
              <a:rPr lang="en-US" sz="2400">
                <a:solidFill>
                  <a:schemeClr val="accent6">
                    <a:lumMod val="50000"/>
                  </a:schemeClr>
                </a:solidFill>
              </a:rPr>
              <a:t>Main Street Super Project</a:t>
            </a:r>
          </a:p>
          <a:p>
            <a:pPr marL="514350" indent="-514350">
              <a:buFont typeface="+mj-lt"/>
              <a:buAutoNum type="arabicPeriod"/>
            </a:pPr>
            <a:r>
              <a:rPr lang="en-US" sz="2400">
                <a:solidFill>
                  <a:schemeClr val="accent4"/>
                </a:solidFill>
              </a:rPr>
              <a:t>Sewer Televising</a:t>
            </a:r>
          </a:p>
          <a:p>
            <a:pPr marL="514350" indent="-514350">
              <a:buFont typeface="+mj-lt"/>
              <a:buAutoNum type="arabicPeriod"/>
            </a:pPr>
            <a:r>
              <a:rPr lang="en-US" sz="2400">
                <a:solidFill>
                  <a:schemeClr val="accent4"/>
                </a:solidFill>
              </a:rPr>
              <a:t>Greenview Water Main</a:t>
            </a:r>
          </a:p>
          <a:p>
            <a:pPr marL="514350" indent="-514350">
              <a:buFont typeface="+mj-lt"/>
              <a:buAutoNum type="arabicPeriod"/>
            </a:pPr>
            <a:r>
              <a:rPr lang="en-US" sz="2400">
                <a:solidFill>
                  <a:schemeClr val="accent5"/>
                </a:solidFill>
              </a:rPr>
              <a:t>Herbert Hoover Trail</a:t>
            </a:r>
          </a:p>
          <a:p>
            <a:pPr marL="514350" indent="-514350">
              <a:buFont typeface="+mj-lt"/>
              <a:buAutoNum type="arabicPeriod"/>
            </a:pPr>
            <a:r>
              <a:rPr lang="en-US" sz="2400">
                <a:solidFill>
                  <a:schemeClr val="accent4">
                    <a:lumMod val="20000"/>
                    <a:lumOff val="80000"/>
                  </a:schemeClr>
                </a:solidFill>
              </a:rPr>
              <a:t>Main Street Water Main</a:t>
            </a:r>
          </a:p>
          <a:p>
            <a:pPr marL="514350" indent="-514350">
              <a:buFont typeface="+mj-lt"/>
              <a:buAutoNum type="arabicPeriod"/>
            </a:pPr>
            <a:r>
              <a:rPr lang="en-US" sz="2400">
                <a:solidFill>
                  <a:schemeClr val="accent5"/>
                </a:solidFill>
              </a:rPr>
              <a:t>Rail Trail</a:t>
            </a:r>
          </a:p>
          <a:p>
            <a:pPr marL="514350" indent="-514350">
              <a:buFont typeface="+mj-lt"/>
              <a:buAutoNum type="arabicPeriod"/>
            </a:pPr>
            <a:r>
              <a:rPr lang="en-US" sz="2400">
                <a:solidFill>
                  <a:schemeClr val="accent5">
                    <a:lumMod val="20000"/>
                    <a:lumOff val="80000"/>
                  </a:schemeClr>
                </a:solidFill>
              </a:rPr>
              <a:t>Splash Pad</a:t>
            </a:r>
          </a:p>
          <a:p>
            <a:pPr marL="514350" indent="-514350">
              <a:buFont typeface="+mj-lt"/>
              <a:buAutoNum type="arabicPeriod"/>
            </a:pPr>
            <a:r>
              <a:rPr lang="en-US" sz="2400">
                <a:solidFill>
                  <a:schemeClr val="accent5"/>
                </a:solidFill>
              </a:rPr>
              <a:t>Town Hall</a:t>
            </a:r>
          </a:p>
          <a:p>
            <a:pPr marL="514350" indent="-514350">
              <a:buFont typeface="+mj-lt"/>
              <a:buAutoNum type="arabicPeriod"/>
            </a:pPr>
            <a:endParaRPr lang="en-US" sz="2400">
              <a:solidFill>
                <a:schemeClr val="accent5"/>
              </a:solidFill>
            </a:endParaRPr>
          </a:p>
          <a:p>
            <a:pPr marL="514350" indent="-514350">
              <a:buFont typeface="+mj-lt"/>
              <a:buAutoNum type="arabicPeriod"/>
            </a:pPr>
            <a:r>
              <a:rPr lang="en-US" sz="2400">
                <a:solidFill>
                  <a:schemeClr val="accent6">
                    <a:lumMod val="50000"/>
                  </a:schemeClr>
                </a:solidFill>
              </a:rPr>
              <a:t>Truck Re-Route</a:t>
            </a:r>
          </a:p>
          <a:p>
            <a:pPr marL="514350" indent="-514350">
              <a:buFont typeface="+mj-lt"/>
              <a:buAutoNum type="arabicPeriod"/>
            </a:pPr>
            <a:r>
              <a:rPr lang="en-US" sz="2400">
                <a:solidFill>
                  <a:schemeClr val="accent4"/>
                </a:solidFill>
              </a:rPr>
              <a:t>North Downey Water Main</a:t>
            </a:r>
          </a:p>
          <a:p>
            <a:pPr marL="514350" indent="-514350">
              <a:buFont typeface="+mj-lt"/>
              <a:buAutoNum type="arabicPeriod"/>
            </a:pPr>
            <a:r>
              <a:rPr lang="en-US" sz="2400">
                <a:solidFill>
                  <a:schemeClr val="accent4">
                    <a:lumMod val="20000"/>
                    <a:lumOff val="80000"/>
                  </a:schemeClr>
                </a:solidFill>
              </a:rPr>
              <a:t>Ladder Truck</a:t>
            </a:r>
          </a:p>
          <a:p>
            <a:pPr marL="514350" indent="-514350">
              <a:buFont typeface="+mj-lt"/>
              <a:buAutoNum type="arabicPeriod"/>
            </a:pPr>
            <a:r>
              <a:rPr lang="en-US" sz="2400">
                <a:solidFill>
                  <a:schemeClr val="accent4">
                    <a:lumMod val="20000"/>
                    <a:lumOff val="80000"/>
                  </a:schemeClr>
                </a:solidFill>
              </a:rPr>
              <a:t>New Police/Fire Station</a:t>
            </a:r>
          </a:p>
          <a:p>
            <a:pPr marL="514350" indent="-514350">
              <a:buFont typeface="+mj-lt"/>
              <a:buAutoNum type="arabicPeriod"/>
            </a:pPr>
            <a:r>
              <a:rPr lang="en-US" sz="2400">
                <a:solidFill>
                  <a:schemeClr val="accent5">
                    <a:lumMod val="20000"/>
                    <a:lumOff val="80000"/>
                  </a:schemeClr>
                </a:solidFill>
              </a:rPr>
              <a:t>Community Center</a:t>
            </a:r>
          </a:p>
          <a:p>
            <a:pPr marL="514350" indent="-514350">
              <a:buFont typeface="+mj-lt"/>
              <a:buAutoNum type="arabicPeriod"/>
            </a:pPr>
            <a:r>
              <a:rPr lang="en-US" sz="2400">
                <a:solidFill>
                  <a:schemeClr val="accent6"/>
                </a:solidFill>
              </a:rPr>
              <a:t>Pedestrian Bridge</a:t>
            </a:r>
          </a:p>
          <a:p>
            <a:pPr marL="514350" indent="-514350">
              <a:buFont typeface="+mj-lt"/>
              <a:buAutoNum type="arabicPeriod"/>
            </a:pPr>
            <a:r>
              <a:rPr lang="en-US" sz="2400">
                <a:solidFill>
                  <a:schemeClr val="accent6"/>
                </a:solidFill>
              </a:rPr>
              <a:t>300 Street Renovation</a:t>
            </a:r>
          </a:p>
          <a:p>
            <a:pPr marL="514350" indent="-514350">
              <a:buFont typeface="+mj-lt"/>
              <a:buAutoNum type="arabicPeriod"/>
            </a:pPr>
            <a:r>
              <a:rPr lang="en-US" sz="2400">
                <a:solidFill>
                  <a:schemeClr val="accent5">
                    <a:lumMod val="20000"/>
                    <a:lumOff val="80000"/>
                  </a:schemeClr>
                </a:solidFill>
              </a:rPr>
              <a:t>New Library</a:t>
            </a:r>
          </a:p>
          <a:p>
            <a:pPr marL="514350" indent="-514350">
              <a:buFont typeface="+mj-lt"/>
              <a:buAutoNum type="arabicPeriod"/>
            </a:pPr>
            <a:r>
              <a:rPr lang="en-US" sz="2400">
                <a:solidFill>
                  <a:schemeClr val="accent6"/>
                </a:solidFill>
              </a:rPr>
              <a:t>South Baker/Downey Overlay</a:t>
            </a:r>
          </a:p>
          <a:p>
            <a:pPr marL="514350" indent="-514350">
              <a:buFont typeface="+mj-lt"/>
              <a:buAutoNum type="arabicPeriod"/>
            </a:pPr>
            <a:r>
              <a:rPr lang="en-US" sz="2400">
                <a:solidFill>
                  <a:schemeClr val="accent4">
                    <a:lumMod val="20000"/>
                    <a:lumOff val="80000"/>
                  </a:schemeClr>
                </a:solidFill>
              </a:rPr>
              <a:t>Cemetery Plots</a:t>
            </a:r>
          </a:p>
          <a:p>
            <a:endParaRPr lang="en-US" sz="2400"/>
          </a:p>
        </p:txBody>
      </p:sp>
      <p:sp>
        <p:nvSpPr>
          <p:cNvPr id="5" name="Rectangle 4">
            <a:extLst>
              <a:ext uri="{FF2B5EF4-FFF2-40B4-BE49-F238E27FC236}">
                <a16:creationId xmlns:a16="http://schemas.microsoft.com/office/drawing/2014/main" id="{288E244D-3BD1-1221-18D2-750A6CA0E5DD}"/>
              </a:ext>
              <a:ext uri="{C183D7F6-B498-43B3-948B-1728B52AA6E4}">
                <adec:decorative xmlns:adec="http://schemas.microsoft.com/office/drawing/2017/decorative" val="1"/>
              </a:ext>
            </a:extLst>
          </p:cNvPr>
          <p:cNvSpPr/>
          <p:nvPr/>
        </p:nvSpPr>
        <p:spPr>
          <a:xfrm>
            <a:off x="2272103" y="5891335"/>
            <a:ext cx="290146" cy="280865"/>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accent4"/>
              </a:solidFill>
            </a:endParaRPr>
          </a:p>
        </p:txBody>
      </p:sp>
      <p:sp>
        <p:nvSpPr>
          <p:cNvPr id="6" name="Rectangle 5">
            <a:extLst>
              <a:ext uri="{FF2B5EF4-FFF2-40B4-BE49-F238E27FC236}">
                <a16:creationId xmlns:a16="http://schemas.microsoft.com/office/drawing/2014/main" id="{95697164-6EC2-18E1-65B9-179E3912F976}"/>
              </a:ext>
              <a:ext uri="{C183D7F6-B498-43B3-948B-1728B52AA6E4}">
                <adec:decorative xmlns:adec="http://schemas.microsoft.com/office/drawing/2017/decorative" val="1"/>
              </a:ext>
            </a:extLst>
          </p:cNvPr>
          <p:cNvSpPr/>
          <p:nvPr/>
        </p:nvSpPr>
        <p:spPr>
          <a:xfrm>
            <a:off x="7949824" y="5891334"/>
            <a:ext cx="290146" cy="280865"/>
          </a:xfrm>
          <a:prstGeom prst="rect">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 name="Rectangle 6">
            <a:extLst>
              <a:ext uri="{FF2B5EF4-FFF2-40B4-BE49-F238E27FC236}">
                <a16:creationId xmlns:a16="http://schemas.microsoft.com/office/drawing/2014/main" id="{09E0A17D-9FBA-BF87-D7EC-5824A23AC9F1}"/>
              </a:ext>
              <a:ext uri="{C183D7F6-B498-43B3-948B-1728B52AA6E4}">
                <adec:decorative xmlns:adec="http://schemas.microsoft.com/office/drawing/2017/decorative" val="1"/>
              </a:ext>
            </a:extLst>
          </p:cNvPr>
          <p:cNvSpPr/>
          <p:nvPr/>
        </p:nvSpPr>
        <p:spPr>
          <a:xfrm>
            <a:off x="5318637" y="5891333"/>
            <a:ext cx="290146" cy="280865"/>
          </a:xfrm>
          <a:prstGeom prst="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accent5"/>
              </a:solidFill>
            </a:endParaRPr>
          </a:p>
        </p:txBody>
      </p:sp>
      <p:sp>
        <p:nvSpPr>
          <p:cNvPr id="8" name="TextBox 11">
            <a:extLst>
              <a:ext uri="{FF2B5EF4-FFF2-40B4-BE49-F238E27FC236}">
                <a16:creationId xmlns:a16="http://schemas.microsoft.com/office/drawing/2014/main" id="{BEB3534A-6813-6AEF-8AFA-74ED519A8389}"/>
              </a:ext>
            </a:extLst>
          </p:cNvPr>
          <p:cNvSpPr txBox="1"/>
          <p:nvPr/>
        </p:nvSpPr>
        <p:spPr>
          <a:xfrm>
            <a:off x="2616645" y="5845925"/>
            <a:ext cx="2154115"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chemeClr val="accent4"/>
                </a:solidFill>
              </a:rPr>
              <a:t>Infrastructure</a:t>
            </a:r>
          </a:p>
        </p:txBody>
      </p:sp>
      <p:sp>
        <p:nvSpPr>
          <p:cNvPr id="9" name="TextBox 12">
            <a:extLst>
              <a:ext uri="{FF2B5EF4-FFF2-40B4-BE49-F238E27FC236}">
                <a16:creationId xmlns:a16="http://schemas.microsoft.com/office/drawing/2014/main" id="{49D32A6F-C081-BEC9-CA30-E29A695ED643}"/>
              </a:ext>
            </a:extLst>
          </p:cNvPr>
          <p:cNvSpPr txBox="1"/>
          <p:nvPr/>
        </p:nvSpPr>
        <p:spPr>
          <a:xfrm>
            <a:off x="5707191" y="5860945"/>
            <a:ext cx="2154115"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chemeClr val="accent5"/>
                </a:solidFill>
              </a:rPr>
              <a:t>Amenities</a:t>
            </a:r>
          </a:p>
        </p:txBody>
      </p:sp>
      <p:sp>
        <p:nvSpPr>
          <p:cNvPr id="10" name="TextBox 13">
            <a:extLst>
              <a:ext uri="{FF2B5EF4-FFF2-40B4-BE49-F238E27FC236}">
                <a16:creationId xmlns:a16="http://schemas.microsoft.com/office/drawing/2014/main" id="{FC27341C-E36E-0B73-DC6C-7792A395FCD9}"/>
              </a:ext>
            </a:extLst>
          </p:cNvPr>
          <p:cNvSpPr txBox="1"/>
          <p:nvPr/>
        </p:nvSpPr>
        <p:spPr>
          <a:xfrm>
            <a:off x="8328488" y="5860945"/>
            <a:ext cx="2154115"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chemeClr val="accent6">
                    <a:lumMod val="50000"/>
                  </a:schemeClr>
                </a:solidFill>
              </a:rPr>
              <a:t>Roads</a:t>
            </a:r>
          </a:p>
        </p:txBody>
      </p:sp>
      <p:sp>
        <p:nvSpPr>
          <p:cNvPr id="3" name="Slide Number Placeholder 2">
            <a:extLst>
              <a:ext uri="{FF2B5EF4-FFF2-40B4-BE49-F238E27FC236}">
                <a16:creationId xmlns:a16="http://schemas.microsoft.com/office/drawing/2014/main" id="{32836B58-8173-77EC-0109-55E21535B1DF}"/>
              </a:ext>
            </a:extLst>
          </p:cNvPr>
          <p:cNvSpPr>
            <a:spLocks noGrp="1"/>
          </p:cNvSpPr>
          <p:nvPr>
            <p:ph type="sldNum" sz="quarter" idx="12"/>
          </p:nvPr>
        </p:nvSpPr>
        <p:spPr/>
        <p:txBody>
          <a:bodyPr/>
          <a:lstStyle/>
          <a:p>
            <a:fld id="{CC057153-B650-4DEB-B370-79DDCFDCE934}" type="slidenum">
              <a:rPr lang="en-US" smtClean="0">
                <a:solidFill>
                  <a:schemeClr val="tx1"/>
                </a:solidFill>
              </a:rPr>
              <a:t>10</a:t>
            </a:fld>
            <a:endParaRPr lang="en-US">
              <a:solidFill>
                <a:schemeClr val="tx1"/>
              </a:solidFill>
            </a:endParaRPr>
          </a:p>
        </p:txBody>
      </p:sp>
    </p:spTree>
    <p:extLst>
      <p:ext uri="{BB962C8B-B14F-4D97-AF65-F5344CB8AC3E}">
        <p14:creationId xmlns:p14="http://schemas.microsoft.com/office/powerpoint/2010/main" val="1072029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24A31A84-CD1D-54AA-FE6D-952B54FF417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DD667E7-8697-0321-7A9F-5F21CEB332D7}"/>
              </a:ext>
            </a:extLst>
          </p:cNvPr>
          <p:cNvSpPr>
            <a:spLocks noGrp="1"/>
          </p:cNvSpPr>
          <p:nvPr>
            <p:ph type="title"/>
          </p:nvPr>
        </p:nvSpPr>
        <p:spPr/>
        <p:txBody>
          <a:bodyPr/>
          <a:lstStyle/>
          <a:p>
            <a:r>
              <a:rPr lang="en-US">
                <a:solidFill>
                  <a:schemeClr val="accent5"/>
                </a:solidFill>
              </a:rPr>
              <a:t>Recommended Projects</a:t>
            </a:r>
          </a:p>
        </p:txBody>
      </p:sp>
      <p:grpSp>
        <p:nvGrpSpPr>
          <p:cNvPr id="25" name="Group 24" descr="Map of West Branch with project by Fiscal Years">
            <a:extLst>
              <a:ext uri="{FF2B5EF4-FFF2-40B4-BE49-F238E27FC236}">
                <a16:creationId xmlns:a16="http://schemas.microsoft.com/office/drawing/2014/main" id="{0653931A-1EE8-92F9-D1C8-4AB403D3AF56}"/>
              </a:ext>
            </a:extLst>
          </p:cNvPr>
          <p:cNvGrpSpPr/>
          <p:nvPr/>
        </p:nvGrpSpPr>
        <p:grpSpPr>
          <a:xfrm>
            <a:off x="609600" y="685800"/>
            <a:ext cx="8481381" cy="6172200"/>
            <a:chOff x="609600" y="685800"/>
            <a:chExt cx="8481381" cy="6172200"/>
          </a:xfrm>
        </p:grpSpPr>
        <p:pic>
          <p:nvPicPr>
            <p:cNvPr id="6" name="Picture 5">
              <a:extLst>
                <a:ext uri="{FF2B5EF4-FFF2-40B4-BE49-F238E27FC236}">
                  <a16:creationId xmlns:a16="http://schemas.microsoft.com/office/drawing/2014/main" id="{6C2DAB3E-6DCA-FD80-73BB-4111BDA01465}"/>
                </a:ext>
              </a:extLst>
            </p:cNvPr>
            <p:cNvPicPr>
              <a:picLocks noChangeAspect="1"/>
            </p:cNvPicPr>
            <p:nvPr/>
          </p:nvPicPr>
          <p:blipFill>
            <a:blip r:embed="rId3">
              <a:extLst>
                <a:ext uri="{28A0092B-C50C-407E-A947-70E740481C1C}">
                  <a14:useLocalDpi xmlns:a14="http://schemas.microsoft.com/office/drawing/2010/main" val="0"/>
                </a:ext>
              </a:extLst>
            </a:blip>
            <a:srcRect l="18142" t="13333" r="44070" b="50000"/>
            <a:stretch>
              <a:fillRect/>
            </a:stretch>
          </p:blipFill>
          <p:spPr>
            <a:xfrm>
              <a:off x="609600" y="685800"/>
              <a:ext cx="8481381" cy="6172200"/>
            </a:xfrm>
            <a:prstGeom prst="rect">
              <a:avLst/>
            </a:prstGeom>
          </p:spPr>
        </p:pic>
        <p:sp>
          <p:nvSpPr>
            <p:cNvPr id="13" name="Oval 12">
              <a:extLst>
                <a:ext uri="{FF2B5EF4-FFF2-40B4-BE49-F238E27FC236}">
                  <a16:creationId xmlns:a16="http://schemas.microsoft.com/office/drawing/2014/main" id="{87622B1A-EE40-2019-87D1-E038133E1B24}"/>
                </a:ext>
              </a:extLst>
            </p:cNvPr>
            <p:cNvSpPr/>
            <p:nvPr/>
          </p:nvSpPr>
          <p:spPr>
            <a:xfrm>
              <a:off x="1200534" y="4096139"/>
              <a:ext cx="217720" cy="198280"/>
            </a:xfrm>
            <a:prstGeom prst="ellipse">
              <a:avLst/>
            </a:prstGeom>
            <a:solidFill>
              <a:schemeClr val="accent5"/>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14" name="Oval 13">
              <a:extLst>
                <a:ext uri="{FF2B5EF4-FFF2-40B4-BE49-F238E27FC236}">
                  <a16:creationId xmlns:a16="http://schemas.microsoft.com/office/drawing/2014/main" id="{02EA53DB-546D-5DC9-18F4-E1B1014A0F4E}"/>
                </a:ext>
              </a:extLst>
            </p:cNvPr>
            <p:cNvSpPr/>
            <p:nvPr/>
          </p:nvSpPr>
          <p:spPr>
            <a:xfrm>
              <a:off x="5178485" y="3329860"/>
              <a:ext cx="217720" cy="198280"/>
            </a:xfrm>
            <a:prstGeom prst="ellipse">
              <a:avLst/>
            </a:prstGeom>
            <a:solidFill>
              <a:schemeClr val="accent5"/>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16" name="Oval 15">
              <a:extLst>
                <a:ext uri="{FF2B5EF4-FFF2-40B4-BE49-F238E27FC236}">
                  <a16:creationId xmlns:a16="http://schemas.microsoft.com/office/drawing/2014/main" id="{C5B1F102-980C-2B19-F1BB-1EC620E33E50}"/>
                </a:ext>
              </a:extLst>
            </p:cNvPr>
            <p:cNvSpPr/>
            <p:nvPr/>
          </p:nvSpPr>
          <p:spPr>
            <a:xfrm>
              <a:off x="2125347" y="2370523"/>
              <a:ext cx="217720" cy="198280"/>
            </a:xfrm>
            <a:prstGeom prst="ellipse">
              <a:avLst/>
            </a:prstGeom>
            <a:solidFill>
              <a:schemeClr val="accent6">
                <a:lumMod val="5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17" name="Oval 16">
              <a:extLst>
                <a:ext uri="{FF2B5EF4-FFF2-40B4-BE49-F238E27FC236}">
                  <a16:creationId xmlns:a16="http://schemas.microsoft.com/office/drawing/2014/main" id="{D38626BF-C8BD-248A-2395-FE00B1946252}"/>
                </a:ext>
              </a:extLst>
            </p:cNvPr>
            <p:cNvSpPr/>
            <p:nvPr/>
          </p:nvSpPr>
          <p:spPr>
            <a:xfrm>
              <a:off x="4704106" y="4153071"/>
              <a:ext cx="217720" cy="198280"/>
            </a:xfrm>
            <a:prstGeom prst="ellipse">
              <a:avLst/>
            </a:prstGeom>
            <a:solidFill>
              <a:schemeClr val="accent6">
                <a:lumMod val="5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18" name="Oval 17">
              <a:extLst>
                <a:ext uri="{FF2B5EF4-FFF2-40B4-BE49-F238E27FC236}">
                  <a16:creationId xmlns:a16="http://schemas.microsoft.com/office/drawing/2014/main" id="{5F38EC2B-085F-D79F-9F04-8DDD77D59C1C}"/>
                </a:ext>
              </a:extLst>
            </p:cNvPr>
            <p:cNvSpPr/>
            <p:nvPr/>
          </p:nvSpPr>
          <p:spPr>
            <a:xfrm>
              <a:off x="6096000" y="3897859"/>
              <a:ext cx="217720" cy="198280"/>
            </a:xfrm>
            <a:prstGeom prst="ellipse">
              <a:avLst/>
            </a:prstGeom>
            <a:solidFill>
              <a:schemeClr val="accent6">
                <a:lumMod val="5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19" name="Oval 18">
              <a:extLst>
                <a:ext uri="{FF2B5EF4-FFF2-40B4-BE49-F238E27FC236}">
                  <a16:creationId xmlns:a16="http://schemas.microsoft.com/office/drawing/2014/main" id="{72128EC5-F11C-41CD-9187-425ACAD4F855}"/>
                </a:ext>
              </a:extLst>
            </p:cNvPr>
            <p:cNvSpPr/>
            <p:nvPr/>
          </p:nvSpPr>
          <p:spPr>
            <a:xfrm>
              <a:off x="6564009" y="4195279"/>
              <a:ext cx="217720" cy="198280"/>
            </a:xfrm>
            <a:prstGeom prst="ellipse">
              <a:avLst/>
            </a:prstGeom>
            <a:solidFill>
              <a:schemeClr val="accent6">
                <a:lumMod val="5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20" name="Oval 19">
              <a:extLst>
                <a:ext uri="{FF2B5EF4-FFF2-40B4-BE49-F238E27FC236}">
                  <a16:creationId xmlns:a16="http://schemas.microsoft.com/office/drawing/2014/main" id="{0AC2B7A5-1D8E-4C70-3796-264F01261D26}"/>
                </a:ext>
              </a:extLst>
            </p:cNvPr>
            <p:cNvSpPr/>
            <p:nvPr/>
          </p:nvSpPr>
          <p:spPr>
            <a:xfrm>
              <a:off x="5567615" y="4015661"/>
              <a:ext cx="217720" cy="198280"/>
            </a:xfrm>
            <a:prstGeom prst="ellipse">
              <a:avLst/>
            </a:prstGeom>
            <a:solidFill>
              <a:schemeClr val="accent2"/>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21" name="Oval 20">
              <a:extLst>
                <a:ext uri="{FF2B5EF4-FFF2-40B4-BE49-F238E27FC236}">
                  <a16:creationId xmlns:a16="http://schemas.microsoft.com/office/drawing/2014/main" id="{F4941C8E-8FA1-D3D5-811F-A223AB3480D6}"/>
                </a:ext>
              </a:extLst>
            </p:cNvPr>
            <p:cNvSpPr/>
            <p:nvPr/>
          </p:nvSpPr>
          <p:spPr>
            <a:xfrm>
              <a:off x="7418186" y="5203759"/>
              <a:ext cx="217720" cy="198280"/>
            </a:xfrm>
            <a:prstGeom prst="ellipse">
              <a:avLst/>
            </a:prstGeom>
            <a:solidFill>
              <a:schemeClr val="accent2"/>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22" name="Oval 21">
              <a:extLst>
                <a:ext uri="{FF2B5EF4-FFF2-40B4-BE49-F238E27FC236}">
                  <a16:creationId xmlns:a16="http://schemas.microsoft.com/office/drawing/2014/main" id="{38B68506-6892-BF0C-FC8B-F5857F9374C2}"/>
                </a:ext>
              </a:extLst>
            </p:cNvPr>
            <p:cNvSpPr/>
            <p:nvPr/>
          </p:nvSpPr>
          <p:spPr>
            <a:xfrm>
              <a:off x="6313720" y="6237751"/>
              <a:ext cx="217720" cy="198280"/>
            </a:xfrm>
            <a:prstGeom prst="ellipse">
              <a:avLst/>
            </a:prstGeom>
            <a:solidFill>
              <a:schemeClr val="accent2"/>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23" name="Oval 22">
              <a:extLst>
                <a:ext uri="{FF2B5EF4-FFF2-40B4-BE49-F238E27FC236}">
                  <a16:creationId xmlns:a16="http://schemas.microsoft.com/office/drawing/2014/main" id="{FDE90FBC-F77E-2840-F2E1-89ADD3D324A6}"/>
                </a:ext>
              </a:extLst>
            </p:cNvPr>
            <p:cNvSpPr/>
            <p:nvPr/>
          </p:nvSpPr>
          <p:spPr>
            <a:xfrm>
              <a:off x="6464480" y="4342020"/>
              <a:ext cx="217720" cy="198280"/>
            </a:xfrm>
            <a:prstGeom prst="ellipse">
              <a:avLst/>
            </a:prstGeom>
            <a:solidFill>
              <a:schemeClr val="accent4"/>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24" name="Oval 23">
              <a:extLst>
                <a:ext uri="{FF2B5EF4-FFF2-40B4-BE49-F238E27FC236}">
                  <a16:creationId xmlns:a16="http://schemas.microsoft.com/office/drawing/2014/main" id="{A9A3738C-F91A-5F1D-68AA-5814E9700001}"/>
                </a:ext>
              </a:extLst>
            </p:cNvPr>
            <p:cNvSpPr/>
            <p:nvPr/>
          </p:nvSpPr>
          <p:spPr>
            <a:xfrm>
              <a:off x="5830458" y="4539482"/>
              <a:ext cx="217720" cy="198280"/>
            </a:xfrm>
            <a:prstGeom prst="ellipse">
              <a:avLst/>
            </a:prstGeom>
            <a:solidFill>
              <a:schemeClr val="accent4"/>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grpSp>
      <p:sp>
        <p:nvSpPr>
          <p:cNvPr id="2" name="Oval 1">
            <a:extLst>
              <a:ext uri="{FF2B5EF4-FFF2-40B4-BE49-F238E27FC236}">
                <a16:creationId xmlns:a16="http://schemas.microsoft.com/office/drawing/2014/main" id="{46780BC4-057C-750C-C991-74C9EE32878E}"/>
              </a:ext>
              <a:ext uri="{C183D7F6-B498-43B3-948B-1728B52AA6E4}">
                <adec:decorative xmlns:adec="http://schemas.microsoft.com/office/drawing/2017/decorative" val="1"/>
              </a:ext>
            </a:extLst>
          </p:cNvPr>
          <p:cNvSpPr/>
          <p:nvPr/>
        </p:nvSpPr>
        <p:spPr>
          <a:xfrm>
            <a:off x="9501666" y="2485813"/>
            <a:ext cx="347267" cy="338681"/>
          </a:xfrm>
          <a:prstGeom prst="ellipse">
            <a:avLst/>
          </a:prstGeom>
          <a:solidFill>
            <a:schemeClr val="accent5"/>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5" name="Oval 4">
            <a:extLst>
              <a:ext uri="{FF2B5EF4-FFF2-40B4-BE49-F238E27FC236}">
                <a16:creationId xmlns:a16="http://schemas.microsoft.com/office/drawing/2014/main" id="{4CBE2F99-9191-2C92-C3DD-2189089906C9}"/>
              </a:ext>
              <a:ext uri="{C183D7F6-B498-43B3-948B-1728B52AA6E4}">
                <adec:decorative xmlns:adec="http://schemas.microsoft.com/office/drawing/2017/decorative" val="1"/>
              </a:ext>
            </a:extLst>
          </p:cNvPr>
          <p:cNvSpPr/>
          <p:nvPr/>
        </p:nvSpPr>
        <p:spPr>
          <a:xfrm>
            <a:off x="9501663" y="3249575"/>
            <a:ext cx="347267" cy="338681"/>
          </a:xfrm>
          <a:prstGeom prst="ellipse">
            <a:avLst/>
          </a:prstGeom>
          <a:solidFill>
            <a:schemeClr val="accent6">
              <a:lumMod val="5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7" name="Oval 6">
            <a:extLst>
              <a:ext uri="{FF2B5EF4-FFF2-40B4-BE49-F238E27FC236}">
                <a16:creationId xmlns:a16="http://schemas.microsoft.com/office/drawing/2014/main" id="{ADE420CB-7A0C-90AB-E9A8-A3854FC9AA65}"/>
              </a:ext>
              <a:ext uri="{C183D7F6-B498-43B3-948B-1728B52AA6E4}">
                <adec:decorative xmlns:adec="http://schemas.microsoft.com/office/drawing/2017/decorative" val="1"/>
              </a:ext>
            </a:extLst>
          </p:cNvPr>
          <p:cNvSpPr/>
          <p:nvPr/>
        </p:nvSpPr>
        <p:spPr>
          <a:xfrm>
            <a:off x="9501664" y="3955738"/>
            <a:ext cx="347267" cy="338681"/>
          </a:xfrm>
          <a:prstGeom prst="ellipse">
            <a:avLst/>
          </a:prstGeom>
          <a:solidFill>
            <a:schemeClr val="accent2"/>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8" name="Oval 7">
            <a:extLst>
              <a:ext uri="{FF2B5EF4-FFF2-40B4-BE49-F238E27FC236}">
                <a16:creationId xmlns:a16="http://schemas.microsoft.com/office/drawing/2014/main" id="{43F91E4F-CB15-CBCD-0C75-956F73DDEA01}"/>
              </a:ext>
              <a:ext uri="{C183D7F6-B498-43B3-948B-1728B52AA6E4}">
                <adec:decorative xmlns:adec="http://schemas.microsoft.com/office/drawing/2017/decorative" val="1"/>
              </a:ext>
            </a:extLst>
          </p:cNvPr>
          <p:cNvSpPr/>
          <p:nvPr/>
        </p:nvSpPr>
        <p:spPr>
          <a:xfrm>
            <a:off x="9501663" y="4719500"/>
            <a:ext cx="347267" cy="338681"/>
          </a:xfrm>
          <a:prstGeom prst="ellipse">
            <a:avLst/>
          </a:prstGeom>
          <a:solidFill>
            <a:schemeClr val="accent4"/>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9" name="TextBox 8">
            <a:extLst>
              <a:ext uri="{FF2B5EF4-FFF2-40B4-BE49-F238E27FC236}">
                <a16:creationId xmlns:a16="http://schemas.microsoft.com/office/drawing/2014/main" id="{E14E2413-D8CC-3FC0-7282-F3784304EC69}"/>
              </a:ext>
            </a:extLst>
          </p:cNvPr>
          <p:cNvSpPr txBox="1"/>
          <p:nvPr/>
        </p:nvSpPr>
        <p:spPr>
          <a:xfrm>
            <a:off x="9935828" y="2470487"/>
            <a:ext cx="1526679" cy="369332"/>
          </a:xfrm>
          <a:prstGeom prst="rect">
            <a:avLst/>
          </a:prstGeom>
          <a:noFill/>
        </p:spPr>
        <p:txBody>
          <a:bodyPr wrap="square" rtlCol="0">
            <a:spAutoFit/>
          </a:bodyPr>
          <a:lstStyle/>
          <a:p>
            <a:r>
              <a:rPr lang="en-US" sz="1800"/>
              <a:t>FY 2028</a:t>
            </a:r>
          </a:p>
        </p:txBody>
      </p:sp>
      <p:sp>
        <p:nvSpPr>
          <p:cNvPr id="10" name="TextBox 9">
            <a:extLst>
              <a:ext uri="{FF2B5EF4-FFF2-40B4-BE49-F238E27FC236}">
                <a16:creationId xmlns:a16="http://schemas.microsoft.com/office/drawing/2014/main" id="{AA4ED6CE-8036-ACB2-4D5A-9B915375CAC5}"/>
              </a:ext>
            </a:extLst>
          </p:cNvPr>
          <p:cNvSpPr txBox="1"/>
          <p:nvPr/>
        </p:nvSpPr>
        <p:spPr>
          <a:xfrm>
            <a:off x="9935828" y="3263138"/>
            <a:ext cx="1788017" cy="369332"/>
          </a:xfrm>
          <a:prstGeom prst="rect">
            <a:avLst/>
          </a:prstGeom>
          <a:noFill/>
        </p:spPr>
        <p:txBody>
          <a:bodyPr wrap="square" rtlCol="0">
            <a:spAutoFit/>
          </a:bodyPr>
          <a:lstStyle/>
          <a:p>
            <a:r>
              <a:rPr lang="en-US" sz="1800"/>
              <a:t>FY 2029-2030</a:t>
            </a:r>
          </a:p>
        </p:txBody>
      </p:sp>
      <p:sp>
        <p:nvSpPr>
          <p:cNvPr id="11" name="TextBox 10">
            <a:extLst>
              <a:ext uri="{FF2B5EF4-FFF2-40B4-BE49-F238E27FC236}">
                <a16:creationId xmlns:a16="http://schemas.microsoft.com/office/drawing/2014/main" id="{201A2682-AEB3-893E-FE31-D076F28C4FCF}"/>
              </a:ext>
            </a:extLst>
          </p:cNvPr>
          <p:cNvSpPr txBox="1"/>
          <p:nvPr/>
        </p:nvSpPr>
        <p:spPr>
          <a:xfrm>
            <a:off x="9935828" y="3940412"/>
            <a:ext cx="1526679" cy="369332"/>
          </a:xfrm>
          <a:prstGeom prst="rect">
            <a:avLst/>
          </a:prstGeom>
          <a:noFill/>
        </p:spPr>
        <p:txBody>
          <a:bodyPr wrap="square" rtlCol="0">
            <a:spAutoFit/>
          </a:bodyPr>
          <a:lstStyle/>
          <a:p>
            <a:r>
              <a:rPr lang="en-US" sz="1800"/>
              <a:t>FY 2031</a:t>
            </a:r>
          </a:p>
        </p:txBody>
      </p:sp>
      <p:sp>
        <p:nvSpPr>
          <p:cNvPr id="12" name="TextBox 11">
            <a:extLst>
              <a:ext uri="{FF2B5EF4-FFF2-40B4-BE49-F238E27FC236}">
                <a16:creationId xmlns:a16="http://schemas.microsoft.com/office/drawing/2014/main" id="{1C0FE557-00B9-4CEA-9569-4F7E3859C6B7}"/>
              </a:ext>
            </a:extLst>
          </p:cNvPr>
          <p:cNvSpPr txBox="1"/>
          <p:nvPr/>
        </p:nvSpPr>
        <p:spPr>
          <a:xfrm>
            <a:off x="9935828" y="4704174"/>
            <a:ext cx="1526679" cy="369332"/>
          </a:xfrm>
          <a:prstGeom prst="rect">
            <a:avLst/>
          </a:prstGeom>
          <a:noFill/>
        </p:spPr>
        <p:txBody>
          <a:bodyPr wrap="square" rtlCol="0">
            <a:spAutoFit/>
          </a:bodyPr>
          <a:lstStyle/>
          <a:p>
            <a:r>
              <a:rPr lang="en-US" sz="1800"/>
              <a:t>FY 2032</a:t>
            </a:r>
          </a:p>
        </p:txBody>
      </p:sp>
      <p:sp>
        <p:nvSpPr>
          <p:cNvPr id="3" name="Slide Number Placeholder 2">
            <a:extLst>
              <a:ext uri="{FF2B5EF4-FFF2-40B4-BE49-F238E27FC236}">
                <a16:creationId xmlns:a16="http://schemas.microsoft.com/office/drawing/2014/main" id="{2DCC0E81-E48C-BBF3-C07E-97A8E3617920}"/>
              </a:ext>
            </a:extLst>
          </p:cNvPr>
          <p:cNvSpPr>
            <a:spLocks noGrp="1"/>
          </p:cNvSpPr>
          <p:nvPr>
            <p:ph type="sldNum" sz="quarter" idx="12"/>
          </p:nvPr>
        </p:nvSpPr>
        <p:spPr/>
        <p:txBody>
          <a:bodyPr/>
          <a:lstStyle/>
          <a:p>
            <a:fld id="{CC057153-B650-4DEB-B370-79DDCFDCE934}" type="slidenum">
              <a:rPr lang="en-US" smtClean="0">
                <a:solidFill>
                  <a:schemeClr val="tx1"/>
                </a:solidFill>
              </a:rPr>
              <a:t>11</a:t>
            </a:fld>
            <a:endParaRPr lang="en-US">
              <a:solidFill>
                <a:schemeClr val="tx1"/>
              </a:solidFill>
            </a:endParaRPr>
          </a:p>
        </p:txBody>
      </p:sp>
    </p:spTree>
    <p:extLst>
      <p:ext uri="{BB962C8B-B14F-4D97-AF65-F5344CB8AC3E}">
        <p14:creationId xmlns:p14="http://schemas.microsoft.com/office/powerpoint/2010/main" val="24183571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D28A43-0720-F634-3FBD-6AD5CF8E9677}"/>
            </a:ext>
          </a:extLst>
        </p:cNvPr>
        <p:cNvGrpSpPr/>
        <p:nvPr/>
      </p:nvGrpSpPr>
      <p:grpSpPr>
        <a:xfrm>
          <a:off x="0" y="0"/>
          <a:ext cx="0" cy="0"/>
          <a:chOff x="0" y="0"/>
          <a:chExt cx="0" cy="0"/>
        </a:xfrm>
      </p:grpSpPr>
      <p:grpSp>
        <p:nvGrpSpPr>
          <p:cNvPr id="25" name="Group 24">
            <a:extLst>
              <a:ext uri="{FF2B5EF4-FFF2-40B4-BE49-F238E27FC236}">
                <a16:creationId xmlns:a16="http://schemas.microsoft.com/office/drawing/2014/main" id="{94E5785A-3B83-9E33-B9F4-9E2AED88D8A0}"/>
              </a:ext>
              <a:ext uri="{C183D7F6-B498-43B3-948B-1728B52AA6E4}">
                <adec:decorative xmlns:adec="http://schemas.microsoft.com/office/drawing/2017/decorative" val="1"/>
              </a:ext>
            </a:extLst>
          </p:cNvPr>
          <p:cNvGrpSpPr>
            <a:grpSpLocks noGrp="1" noUngrp="1" noRot="1" noMove="1" noResize="1"/>
          </p:cNvGrpSpPr>
          <p:nvPr/>
        </p:nvGrpSpPr>
        <p:grpSpPr>
          <a:xfrm>
            <a:off x="1386059" y="-1"/>
            <a:ext cx="9525230" cy="6858000"/>
            <a:chOff x="609600" y="685800"/>
            <a:chExt cx="8481381" cy="6172200"/>
          </a:xfrm>
        </p:grpSpPr>
        <p:sp>
          <p:nvSpPr>
            <p:cNvPr id="13" name="Oval 12">
              <a:extLst>
                <a:ext uri="{FF2B5EF4-FFF2-40B4-BE49-F238E27FC236}">
                  <a16:creationId xmlns:a16="http://schemas.microsoft.com/office/drawing/2014/main" id="{39E1FA1E-79BE-8E63-D8FC-3ACC249C87D2}"/>
                </a:ext>
              </a:extLst>
            </p:cNvPr>
            <p:cNvSpPr>
              <a:spLocks noGrp="1" noRot="1" noMove="1" noResize="1" noEditPoints="1" noAdjustHandles="1" noChangeArrowheads="1" noChangeShapeType="1"/>
            </p:cNvSpPr>
            <p:nvPr/>
          </p:nvSpPr>
          <p:spPr>
            <a:xfrm>
              <a:off x="1200534" y="4096139"/>
              <a:ext cx="217720" cy="198280"/>
            </a:xfrm>
            <a:prstGeom prst="ellipse">
              <a:avLst/>
            </a:prstGeom>
            <a:solidFill>
              <a:schemeClr val="accent5"/>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14" name="Oval 13">
              <a:extLst>
                <a:ext uri="{FF2B5EF4-FFF2-40B4-BE49-F238E27FC236}">
                  <a16:creationId xmlns:a16="http://schemas.microsoft.com/office/drawing/2014/main" id="{B891C485-ABBA-F5F0-4B75-AB6620806C42}"/>
                </a:ext>
              </a:extLst>
            </p:cNvPr>
            <p:cNvSpPr>
              <a:spLocks noGrp="1" noRot="1" noMove="1" noResize="1" noEditPoints="1" noAdjustHandles="1" noChangeArrowheads="1" noChangeShapeType="1"/>
            </p:cNvSpPr>
            <p:nvPr/>
          </p:nvSpPr>
          <p:spPr>
            <a:xfrm>
              <a:off x="5178485" y="3329860"/>
              <a:ext cx="217720" cy="198280"/>
            </a:xfrm>
            <a:prstGeom prst="ellipse">
              <a:avLst/>
            </a:prstGeom>
            <a:solidFill>
              <a:schemeClr val="accent5">
                <a:alpha val="7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16" name="Oval 15">
              <a:extLst>
                <a:ext uri="{FF2B5EF4-FFF2-40B4-BE49-F238E27FC236}">
                  <a16:creationId xmlns:a16="http://schemas.microsoft.com/office/drawing/2014/main" id="{F346C963-6D0E-C137-F510-5F6387C8BD80}"/>
                </a:ext>
              </a:extLst>
            </p:cNvPr>
            <p:cNvSpPr>
              <a:spLocks noGrp="1" noRot="1" noMove="1" noResize="1" noEditPoints="1" noAdjustHandles="1" noChangeArrowheads="1" noChangeShapeType="1"/>
            </p:cNvSpPr>
            <p:nvPr/>
          </p:nvSpPr>
          <p:spPr>
            <a:xfrm>
              <a:off x="2125347" y="2370523"/>
              <a:ext cx="217720" cy="198280"/>
            </a:xfrm>
            <a:prstGeom prst="ellipse">
              <a:avLst/>
            </a:prstGeom>
            <a:solidFill>
              <a:schemeClr val="accent6">
                <a:lumMod val="5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17" name="Oval 16">
              <a:extLst>
                <a:ext uri="{FF2B5EF4-FFF2-40B4-BE49-F238E27FC236}">
                  <a16:creationId xmlns:a16="http://schemas.microsoft.com/office/drawing/2014/main" id="{91C6E7C8-E7D6-F2C4-28A3-4CC20ABA6063}"/>
                </a:ext>
              </a:extLst>
            </p:cNvPr>
            <p:cNvSpPr>
              <a:spLocks noGrp="1" noRot="1" noMove="1" noResize="1" noEditPoints="1" noAdjustHandles="1" noChangeArrowheads="1" noChangeShapeType="1"/>
            </p:cNvSpPr>
            <p:nvPr/>
          </p:nvSpPr>
          <p:spPr>
            <a:xfrm>
              <a:off x="4704106" y="4153071"/>
              <a:ext cx="217720" cy="198280"/>
            </a:xfrm>
            <a:prstGeom prst="ellipse">
              <a:avLst/>
            </a:prstGeom>
            <a:solidFill>
              <a:schemeClr val="accent6">
                <a:lumMod val="5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18" name="Oval 17">
              <a:extLst>
                <a:ext uri="{FF2B5EF4-FFF2-40B4-BE49-F238E27FC236}">
                  <a16:creationId xmlns:a16="http://schemas.microsoft.com/office/drawing/2014/main" id="{BF080291-E840-0077-FC1F-C4BA42A400AD}"/>
                </a:ext>
              </a:extLst>
            </p:cNvPr>
            <p:cNvSpPr>
              <a:spLocks noGrp="1" noRot="1" noMove="1" noResize="1" noEditPoints="1" noAdjustHandles="1" noChangeArrowheads="1" noChangeShapeType="1"/>
            </p:cNvSpPr>
            <p:nvPr/>
          </p:nvSpPr>
          <p:spPr>
            <a:xfrm>
              <a:off x="6096000" y="3897859"/>
              <a:ext cx="217720" cy="198280"/>
            </a:xfrm>
            <a:prstGeom prst="ellipse">
              <a:avLst/>
            </a:prstGeom>
            <a:solidFill>
              <a:schemeClr val="accent6">
                <a:lumMod val="5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19" name="Oval 18">
              <a:extLst>
                <a:ext uri="{FF2B5EF4-FFF2-40B4-BE49-F238E27FC236}">
                  <a16:creationId xmlns:a16="http://schemas.microsoft.com/office/drawing/2014/main" id="{B55F2DEB-893E-08AF-0F6D-02BF2BE48817}"/>
                </a:ext>
              </a:extLst>
            </p:cNvPr>
            <p:cNvSpPr>
              <a:spLocks noGrp="1" noRot="1" noMove="1" noResize="1" noEditPoints="1" noAdjustHandles="1" noChangeArrowheads="1" noChangeShapeType="1"/>
            </p:cNvSpPr>
            <p:nvPr/>
          </p:nvSpPr>
          <p:spPr>
            <a:xfrm>
              <a:off x="6564009" y="4195279"/>
              <a:ext cx="217720" cy="198280"/>
            </a:xfrm>
            <a:prstGeom prst="ellipse">
              <a:avLst/>
            </a:prstGeom>
            <a:solidFill>
              <a:schemeClr val="accent6">
                <a:lumMod val="5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20" name="Oval 19">
              <a:extLst>
                <a:ext uri="{FF2B5EF4-FFF2-40B4-BE49-F238E27FC236}">
                  <a16:creationId xmlns:a16="http://schemas.microsoft.com/office/drawing/2014/main" id="{91965541-63AE-F1B4-A0CC-156DB64D6333}"/>
                </a:ext>
              </a:extLst>
            </p:cNvPr>
            <p:cNvSpPr>
              <a:spLocks noGrp="1" noRot="1" noMove="1" noResize="1" noEditPoints="1" noAdjustHandles="1" noChangeArrowheads="1" noChangeShapeType="1"/>
            </p:cNvSpPr>
            <p:nvPr/>
          </p:nvSpPr>
          <p:spPr>
            <a:xfrm>
              <a:off x="5567615" y="4015661"/>
              <a:ext cx="217720" cy="198280"/>
            </a:xfrm>
            <a:prstGeom prst="ellipse">
              <a:avLst/>
            </a:prstGeom>
            <a:solidFill>
              <a:schemeClr val="accent2"/>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21" name="Oval 20">
              <a:extLst>
                <a:ext uri="{FF2B5EF4-FFF2-40B4-BE49-F238E27FC236}">
                  <a16:creationId xmlns:a16="http://schemas.microsoft.com/office/drawing/2014/main" id="{16486F84-8D66-89FD-D770-5620AB335B2D}"/>
                </a:ext>
              </a:extLst>
            </p:cNvPr>
            <p:cNvSpPr>
              <a:spLocks noGrp="1" noRot="1" noMove="1" noResize="1" noEditPoints="1" noAdjustHandles="1" noChangeArrowheads="1" noChangeShapeType="1"/>
            </p:cNvSpPr>
            <p:nvPr/>
          </p:nvSpPr>
          <p:spPr>
            <a:xfrm>
              <a:off x="7418186" y="5203759"/>
              <a:ext cx="217720" cy="198280"/>
            </a:xfrm>
            <a:prstGeom prst="ellipse">
              <a:avLst/>
            </a:prstGeom>
            <a:solidFill>
              <a:schemeClr val="accent2"/>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22" name="Oval 21">
              <a:extLst>
                <a:ext uri="{FF2B5EF4-FFF2-40B4-BE49-F238E27FC236}">
                  <a16:creationId xmlns:a16="http://schemas.microsoft.com/office/drawing/2014/main" id="{A72145CE-E875-C230-E46B-BA6EB32F6E07}"/>
                </a:ext>
              </a:extLst>
            </p:cNvPr>
            <p:cNvSpPr>
              <a:spLocks noGrp="1" noRot="1" noMove="1" noResize="1" noEditPoints="1" noAdjustHandles="1" noChangeArrowheads="1" noChangeShapeType="1"/>
            </p:cNvSpPr>
            <p:nvPr/>
          </p:nvSpPr>
          <p:spPr>
            <a:xfrm>
              <a:off x="6313720" y="6237751"/>
              <a:ext cx="217720" cy="198280"/>
            </a:xfrm>
            <a:prstGeom prst="ellipse">
              <a:avLst/>
            </a:prstGeom>
            <a:solidFill>
              <a:schemeClr val="accent2"/>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23" name="Oval 22">
              <a:extLst>
                <a:ext uri="{FF2B5EF4-FFF2-40B4-BE49-F238E27FC236}">
                  <a16:creationId xmlns:a16="http://schemas.microsoft.com/office/drawing/2014/main" id="{055E8408-87B7-421A-F558-D40CF114638F}"/>
                </a:ext>
              </a:extLst>
            </p:cNvPr>
            <p:cNvSpPr>
              <a:spLocks noGrp="1" noRot="1" noMove="1" noResize="1" noEditPoints="1" noAdjustHandles="1" noChangeArrowheads="1" noChangeShapeType="1"/>
            </p:cNvSpPr>
            <p:nvPr/>
          </p:nvSpPr>
          <p:spPr>
            <a:xfrm>
              <a:off x="6464480" y="4342020"/>
              <a:ext cx="217720" cy="198280"/>
            </a:xfrm>
            <a:prstGeom prst="ellipse">
              <a:avLst/>
            </a:prstGeom>
            <a:solidFill>
              <a:schemeClr val="accent4"/>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24" name="Oval 23">
              <a:extLst>
                <a:ext uri="{FF2B5EF4-FFF2-40B4-BE49-F238E27FC236}">
                  <a16:creationId xmlns:a16="http://schemas.microsoft.com/office/drawing/2014/main" id="{66629B2B-E3CC-43A3-B927-D00C46BAD241}"/>
                </a:ext>
              </a:extLst>
            </p:cNvPr>
            <p:cNvSpPr>
              <a:spLocks noGrp="1" noRot="1" noMove="1" noResize="1" noEditPoints="1" noAdjustHandles="1" noChangeArrowheads="1" noChangeShapeType="1"/>
            </p:cNvSpPr>
            <p:nvPr/>
          </p:nvSpPr>
          <p:spPr>
            <a:xfrm>
              <a:off x="5830458" y="4539482"/>
              <a:ext cx="217720" cy="198280"/>
            </a:xfrm>
            <a:prstGeom prst="ellipse">
              <a:avLst/>
            </a:prstGeom>
            <a:solidFill>
              <a:schemeClr val="accent4"/>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pic>
          <p:nvPicPr>
            <p:cNvPr id="6" name="Picture 5">
              <a:extLst>
                <a:ext uri="{FF2B5EF4-FFF2-40B4-BE49-F238E27FC236}">
                  <a16:creationId xmlns:a16="http://schemas.microsoft.com/office/drawing/2014/main" id="{BF537997-8D4D-B65F-C23B-74A8860CECD8}"/>
                </a:ext>
              </a:extLst>
            </p:cNvPr>
            <p:cNvPicPr>
              <a:picLocks noGrp="1" noRot="1" noChangeAspect="1" noMove="1" noResize="1" noEditPoints="1" noAdjustHandles="1" noChangeArrowheads="1" noChangeShapeType="1" noCrop="1"/>
            </p:cNvPicPr>
            <p:nvPr/>
          </p:nvPicPr>
          <p:blipFill>
            <a:blip r:embed="rId3">
              <a:alphaModFix/>
              <a:extLst>
                <a:ext uri="{28A0092B-C50C-407E-A947-70E740481C1C}">
                  <a14:useLocalDpi xmlns:a14="http://schemas.microsoft.com/office/drawing/2010/main" val="0"/>
                </a:ext>
              </a:extLst>
            </a:blip>
            <a:srcRect l="18142" t="13333" r="44070" b="50000"/>
            <a:stretch>
              <a:fillRect/>
            </a:stretch>
          </p:blipFill>
          <p:spPr>
            <a:xfrm>
              <a:off x="609600" y="685800"/>
              <a:ext cx="8481381" cy="6172200"/>
            </a:xfrm>
            <a:prstGeom prst="rect">
              <a:avLst/>
            </a:prstGeom>
          </p:spPr>
        </p:pic>
      </p:grpSp>
      <p:sp>
        <p:nvSpPr>
          <p:cNvPr id="12" name="Oval 11">
            <a:extLst>
              <a:ext uri="{FF2B5EF4-FFF2-40B4-BE49-F238E27FC236}">
                <a16:creationId xmlns:a16="http://schemas.microsoft.com/office/drawing/2014/main" id="{CEDFFF09-86F7-5D27-CECD-FAAD32B2EDB5}"/>
              </a:ext>
              <a:ext uri="{C183D7F6-B498-43B3-948B-1728B52AA6E4}">
                <adec:decorative xmlns:adec="http://schemas.microsoft.com/office/drawing/2017/decorative" val="1"/>
              </a:ext>
            </a:extLst>
          </p:cNvPr>
          <p:cNvSpPr/>
          <p:nvPr/>
        </p:nvSpPr>
        <p:spPr>
          <a:xfrm>
            <a:off x="7791703" y="6164438"/>
            <a:ext cx="261618" cy="239256"/>
          </a:xfrm>
          <a:prstGeom prst="ellipse">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4" name="Oval 3">
            <a:extLst>
              <a:ext uri="{FF2B5EF4-FFF2-40B4-BE49-F238E27FC236}">
                <a16:creationId xmlns:a16="http://schemas.microsoft.com/office/drawing/2014/main" id="{F7A59EAC-6578-03E4-F81B-E1AC350FAF80}"/>
              </a:ext>
              <a:ext uri="{C183D7F6-B498-43B3-948B-1728B52AA6E4}">
                <adec:decorative xmlns:adec="http://schemas.microsoft.com/office/drawing/2017/decorative" val="1"/>
              </a:ext>
            </a:extLst>
          </p:cNvPr>
          <p:cNvSpPr/>
          <p:nvPr/>
        </p:nvSpPr>
        <p:spPr>
          <a:xfrm>
            <a:off x="6521355" y="2957550"/>
            <a:ext cx="244516" cy="220311"/>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7" name="Oval 6">
            <a:extLst>
              <a:ext uri="{FF2B5EF4-FFF2-40B4-BE49-F238E27FC236}">
                <a16:creationId xmlns:a16="http://schemas.microsoft.com/office/drawing/2014/main" id="{5A761463-EFA5-2F92-9D52-A0A0CDA754AD}"/>
              </a:ext>
              <a:ext uri="{C183D7F6-B498-43B3-948B-1728B52AA6E4}">
                <adec:decorative xmlns:adec="http://schemas.microsoft.com/office/drawing/2017/decorative" val="1"/>
              </a:ext>
            </a:extLst>
          </p:cNvPr>
          <p:cNvSpPr/>
          <p:nvPr/>
        </p:nvSpPr>
        <p:spPr>
          <a:xfrm>
            <a:off x="5973217" y="3847632"/>
            <a:ext cx="244516" cy="220311"/>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8" name="Oval 7">
            <a:extLst>
              <a:ext uri="{FF2B5EF4-FFF2-40B4-BE49-F238E27FC236}">
                <a16:creationId xmlns:a16="http://schemas.microsoft.com/office/drawing/2014/main" id="{0168F02E-3C0C-1311-C657-998ECC025E2A}"/>
              </a:ext>
              <a:ext uri="{C183D7F6-B498-43B3-948B-1728B52AA6E4}">
                <adec:decorative xmlns:adec="http://schemas.microsoft.com/office/drawing/2017/decorative" val="1"/>
              </a:ext>
            </a:extLst>
          </p:cNvPr>
          <p:cNvSpPr/>
          <p:nvPr/>
        </p:nvSpPr>
        <p:spPr>
          <a:xfrm>
            <a:off x="7551794" y="3568857"/>
            <a:ext cx="244516" cy="220311"/>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9" name="Oval 8">
            <a:extLst>
              <a:ext uri="{FF2B5EF4-FFF2-40B4-BE49-F238E27FC236}">
                <a16:creationId xmlns:a16="http://schemas.microsoft.com/office/drawing/2014/main" id="{18D30E3D-B751-6852-55CD-AA8A119540BE}"/>
              </a:ext>
              <a:ext uri="{C183D7F6-B498-43B3-948B-1728B52AA6E4}">
                <adec:decorative xmlns:adec="http://schemas.microsoft.com/office/drawing/2017/decorative" val="1"/>
              </a:ext>
            </a:extLst>
          </p:cNvPr>
          <p:cNvSpPr/>
          <p:nvPr/>
        </p:nvSpPr>
        <p:spPr>
          <a:xfrm>
            <a:off x="8056766" y="3911146"/>
            <a:ext cx="244516" cy="220311"/>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10" name="Oval 9">
            <a:extLst>
              <a:ext uri="{FF2B5EF4-FFF2-40B4-BE49-F238E27FC236}">
                <a16:creationId xmlns:a16="http://schemas.microsoft.com/office/drawing/2014/main" id="{8E03C32E-4FE1-3BD1-3446-10A59B982A27}"/>
              </a:ext>
              <a:ext uri="{C183D7F6-B498-43B3-948B-1728B52AA6E4}">
                <adec:decorative xmlns:adec="http://schemas.microsoft.com/office/drawing/2017/decorative" val="1"/>
              </a:ext>
            </a:extLst>
          </p:cNvPr>
          <p:cNvSpPr/>
          <p:nvPr/>
        </p:nvSpPr>
        <p:spPr>
          <a:xfrm>
            <a:off x="6958377" y="3704349"/>
            <a:ext cx="244516" cy="220311"/>
          </a:xfrm>
          <a:prstGeom prst="ellipse">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15" name="Oval 14">
            <a:extLst>
              <a:ext uri="{FF2B5EF4-FFF2-40B4-BE49-F238E27FC236}">
                <a16:creationId xmlns:a16="http://schemas.microsoft.com/office/drawing/2014/main" id="{2B23FA32-9F84-615C-B647-A04A068240BA}"/>
              </a:ext>
              <a:ext uri="{C183D7F6-B498-43B3-948B-1728B52AA6E4}">
                <adec:decorative xmlns:adec="http://schemas.microsoft.com/office/drawing/2017/decorative" val="1"/>
              </a:ext>
            </a:extLst>
          </p:cNvPr>
          <p:cNvSpPr/>
          <p:nvPr/>
        </p:nvSpPr>
        <p:spPr>
          <a:xfrm>
            <a:off x="7994357" y="4042968"/>
            <a:ext cx="244516" cy="220311"/>
          </a:xfrm>
          <a:prstGeom prst="ellipse">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26" name="Oval 25">
            <a:extLst>
              <a:ext uri="{FF2B5EF4-FFF2-40B4-BE49-F238E27FC236}">
                <a16:creationId xmlns:a16="http://schemas.microsoft.com/office/drawing/2014/main" id="{1600FD91-FED7-109D-08F6-811350786888}"/>
              </a:ext>
              <a:ext uri="{C183D7F6-B498-43B3-948B-1728B52AA6E4}">
                <adec:decorative xmlns:adec="http://schemas.microsoft.com/office/drawing/2017/decorative" val="1"/>
              </a:ext>
            </a:extLst>
          </p:cNvPr>
          <p:cNvSpPr/>
          <p:nvPr/>
        </p:nvSpPr>
        <p:spPr>
          <a:xfrm>
            <a:off x="7244334" y="4288183"/>
            <a:ext cx="244516" cy="220311"/>
          </a:xfrm>
          <a:prstGeom prst="ellipse">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mc:AlternateContent xmlns:mc="http://schemas.openxmlformats.org/markup-compatibility/2006">
        <mc:Choice xmlns:pslz="http://schemas.microsoft.com/office/powerpoint/2016/slidezoom" Requires="pslz">
          <p:graphicFrame>
            <p:nvGraphicFramePr>
              <p:cNvPr id="28" name="Slide Zoom 27">
                <a:extLst>
                  <a:ext uri="{FF2B5EF4-FFF2-40B4-BE49-F238E27FC236}">
                    <a16:creationId xmlns:a16="http://schemas.microsoft.com/office/drawing/2014/main" id="{B9CB9808-8257-21F6-882F-188CF1E41A0C}"/>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809164525"/>
                  </p:ext>
                </p:extLst>
              </p:nvPr>
            </p:nvGraphicFramePr>
            <p:xfrm>
              <a:off x="5562058" y="2340974"/>
              <a:ext cx="2567575" cy="1444261"/>
            </p:xfrm>
            <a:graphic>
              <a:graphicData uri="http://schemas.microsoft.com/office/powerpoint/2016/slidezoom">
                <pslz:sldZm>
                  <pslz:sldZmObj sldId="438" cId="2635573793">
                    <pslz:zmPr id="{F00113A6-DD00-7E43-BF8A-A3ED1E42890F}" returnToParent="0" imageType="cover" transitionDur="1000" showBg="0">
                      <p166:blipFill xmlns:p166="http://schemas.microsoft.com/office/powerpoint/2016/6/main">
                        <a:blip r:embed="rId4">
                          <a:extLst>
                            <a:ext uri="{28A0092B-C50C-407E-A947-70E740481C1C}">
                              <a14:useLocalDpi xmlns:a14="http://schemas.microsoft.com/office/drawing/2010/main" val="0"/>
                            </a:ext>
                          </a:extLst>
                        </a:blip>
                        <a:stretch>
                          <a:fillRect/>
                        </a:stretch>
                      </p166:blipFill>
                      <p166:spPr xmlns:p166="http://schemas.microsoft.com/office/powerpoint/2016/6/main">
                        <a:xfrm>
                          <a:off x="0" y="0"/>
                          <a:ext cx="2567575" cy="1444261"/>
                        </a:xfrm>
                        <a:prstGeom prst="rect">
                          <a:avLst/>
                        </a:prstGeom>
                      </p166:spPr>
                    </pslz:zmPr>
                  </pslz:sldZmObj>
                </pslz:sldZm>
              </a:graphicData>
            </a:graphic>
          </p:graphicFrame>
        </mc:Choice>
        <mc:Fallback>
          <p:pic>
            <p:nvPicPr>
              <p:cNvPr id="28" name="Slide Zoom 27">
                <a:extLst>
                  <a:ext uri="{FF2B5EF4-FFF2-40B4-BE49-F238E27FC236}">
                    <a16:creationId xmlns:a16="http://schemas.microsoft.com/office/drawing/2014/main" id="{B9CB9808-8257-21F6-882F-188CF1E41A0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4">
                <a:extLst>
                  <a:ext uri="{28A0092B-C50C-407E-A947-70E740481C1C}">
                    <a14:useLocalDpi xmlns:a14="http://schemas.microsoft.com/office/drawing/2010/main" val="0"/>
                  </a:ext>
                </a:extLst>
              </a:blip>
              <a:stretch>
                <a:fillRect/>
              </a:stretch>
            </p:blipFill>
            <p:spPr>
              <a:xfrm>
                <a:off x="5562058" y="2340974"/>
                <a:ext cx="2567575" cy="1444261"/>
              </a:xfrm>
              <a:prstGeom prst="rect">
                <a:avLst/>
              </a:prstGeom>
            </p:spPr>
          </p:pic>
        </mc:Fallback>
      </mc:AlternateContent>
      <mc:AlternateContent xmlns:mc="http://schemas.openxmlformats.org/markup-compatibility/2006">
        <mc:Choice xmlns:pslz="http://schemas.microsoft.com/office/powerpoint/2016/slidezoom" Requires="pslz">
          <p:graphicFrame>
            <p:nvGraphicFramePr>
              <p:cNvPr id="36" name="Slide Zoom 35">
                <a:extLst>
                  <a:ext uri="{FF2B5EF4-FFF2-40B4-BE49-F238E27FC236}">
                    <a16:creationId xmlns:a16="http://schemas.microsoft.com/office/drawing/2014/main" id="{1AEECD05-63C2-1255-E3DB-A8BDC9BC82BF}"/>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3297684125"/>
                  </p:ext>
                </p:extLst>
              </p:nvPr>
            </p:nvGraphicFramePr>
            <p:xfrm>
              <a:off x="6152767" y="2942603"/>
              <a:ext cx="2567575" cy="1444261"/>
            </p:xfrm>
            <a:graphic>
              <a:graphicData uri="http://schemas.microsoft.com/office/powerpoint/2016/slidezoom">
                <pslz:sldZm>
                  <pslz:sldZmObj sldId="442" cId="1265830041">
                    <pslz:zmPr id="{90330451-07BD-7042-98EB-B5F74AB78C15}" returnToParent="0" imageType="cover" transitionDur="1000" showBg="0">
                      <p166:blipFill xmlns:p166="http://schemas.microsoft.com/office/powerpoint/2016/6/main">
                        <a:blip r:embed="rId4">
                          <a:extLst>
                            <a:ext uri="{28A0092B-C50C-407E-A947-70E740481C1C}">
                              <a14:useLocalDpi xmlns:a14="http://schemas.microsoft.com/office/drawing/2010/main" val="0"/>
                            </a:ext>
                          </a:extLst>
                        </a:blip>
                        <a:stretch>
                          <a:fillRect/>
                        </a:stretch>
                      </p166:blipFill>
                      <p166:spPr xmlns:p166="http://schemas.microsoft.com/office/powerpoint/2016/6/main">
                        <a:xfrm>
                          <a:off x="0" y="0"/>
                          <a:ext cx="2567575" cy="1444261"/>
                        </a:xfrm>
                        <a:prstGeom prst="rect">
                          <a:avLst/>
                        </a:prstGeom>
                      </p166:spPr>
                    </pslz:zmPr>
                  </pslz:sldZmObj>
                </pslz:sldZm>
              </a:graphicData>
            </a:graphic>
          </p:graphicFrame>
        </mc:Choice>
        <mc:Fallback>
          <p:pic>
            <p:nvPicPr>
              <p:cNvPr id="36" name="Slide Zoom 35">
                <a:extLst>
                  <a:ext uri="{FF2B5EF4-FFF2-40B4-BE49-F238E27FC236}">
                    <a16:creationId xmlns:a16="http://schemas.microsoft.com/office/drawing/2014/main" id="{1AEECD05-63C2-1255-E3DB-A8BDC9BC82B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4">
                <a:extLst>
                  <a:ext uri="{28A0092B-C50C-407E-A947-70E740481C1C}">
                    <a14:useLocalDpi xmlns:a14="http://schemas.microsoft.com/office/drawing/2010/main" val="0"/>
                  </a:ext>
                </a:extLst>
              </a:blip>
              <a:stretch>
                <a:fillRect/>
              </a:stretch>
            </p:blipFill>
            <p:spPr>
              <a:xfrm>
                <a:off x="6152767" y="2942603"/>
                <a:ext cx="2567575" cy="1444261"/>
              </a:xfrm>
              <a:prstGeom prst="rect">
                <a:avLst/>
              </a:prstGeom>
            </p:spPr>
          </p:pic>
        </mc:Fallback>
      </mc:AlternateContent>
      <mc:AlternateContent xmlns:mc="http://schemas.openxmlformats.org/markup-compatibility/2006">
        <mc:Choice xmlns:pslz="http://schemas.microsoft.com/office/powerpoint/2016/slidezoom" Requires="pslz">
          <p:graphicFrame>
            <p:nvGraphicFramePr>
              <p:cNvPr id="38" name="Slide Zoom 37">
                <a:extLst>
                  <a:ext uri="{FF2B5EF4-FFF2-40B4-BE49-F238E27FC236}">
                    <a16:creationId xmlns:a16="http://schemas.microsoft.com/office/drawing/2014/main" id="{598F5E7B-F08F-03BE-EEB3-DA1FF373CAE9}"/>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414044819"/>
                  </p:ext>
                </p:extLst>
              </p:nvPr>
            </p:nvGraphicFramePr>
            <p:xfrm>
              <a:off x="4824526" y="3230513"/>
              <a:ext cx="2565687" cy="1444261"/>
            </p:xfrm>
            <a:graphic>
              <a:graphicData uri="http://schemas.microsoft.com/office/powerpoint/2016/slidezoom">
                <pslz:sldZm>
                  <pslz:sldZmObj sldId="443" cId="1911746034">
                    <pslz:zmPr id="{3FA879E7-B21C-304B-A1B3-5F72F370F576}" returnToParent="0" imageType="cover" transitionDur="1000" showBg="0">
                      <p166:blipFill xmlns:p166="http://schemas.microsoft.com/office/powerpoint/2016/6/main">
                        <a:blip r:embed="rId4">
                          <a:extLst>
                            <a:ext uri="{28A0092B-C50C-407E-A947-70E740481C1C}">
                              <a14:useLocalDpi xmlns:a14="http://schemas.microsoft.com/office/drawing/2010/main" val="0"/>
                            </a:ext>
                          </a:extLst>
                        </a:blip>
                        <a:stretch>
                          <a:fillRect/>
                        </a:stretch>
                      </p166:blipFill>
                      <p166:spPr xmlns:p166="http://schemas.microsoft.com/office/powerpoint/2016/6/main">
                        <a:xfrm>
                          <a:off x="0" y="0"/>
                          <a:ext cx="2565687" cy="1444261"/>
                        </a:xfrm>
                        <a:prstGeom prst="rect">
                          <a:avLst/>
                        </a:prstGeom>
                      </p166:spPr>
                    </pslz:zmPr>
                  </pslz:sldZmObj>
                </pslz:sldZm>
              </a:graphicData>
            </a:graphic>
          </p:graphicFrame>
        </mc:Choice>
        <mc:Fallback>
          <p:pic>
            <p:nvPicPr>
              <p:cNvPr id="38" name="Slide Zoom 37">
                <a:extLst>
                  <a:ext uri="{FF2B5EF4-FFF2-40B4-BE49-F238E27FC236}">
                    <a16:creationId xmlns:a16="http://schemas.microsoft.com/office/drawing/2014/main" id="{598F5E7B-F08F-03BE-EEB3-DA1FF373CAE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4">
                <a:extLst>
                  <a:ext uri="{28A0092B-C50C-407E-A947-70E740481C1C}">
                    <a14:useLocalDpi xmlns:a14="http://schemas.microsoft.com/office/drawing/2010/main" val="0"/>
                  </a:ext>
                </a:extLst>
              </a:blip>
              <a:stretch>
                <a:fillRect/>
              </a:stretch>
            </p:blipFill>
            <p:spPr>
              <a:xfrm>
                <a:off x="4824526" y="3230513"/>
                <a:ext cx="2565687" cy="1444261"/>
              </a:xfrm>
              <a:prstGeom prst="rect">
                <a:avLst/>
              </a:prstGeom>
            </p:spPr>
          </p:pic>
        </mc:Fallback>
      </mc:AlternateContent>
      <mc:AlternateContent xmlns:mc="http://schemas.openxmlformats.org/markup-compatibility/2006">
        <mc:Choice xmlns:pslz="http://schemas.microsoft.com/office/powerpoint/2016/slidezoom" Requires="pslz">
          <p:graphicFrame>
            <p:nvGraphicFramePr>
              <p:cNvPr id="44" name="Slide Zoom 43">
                <a:extLst>
                  <a:ext uri="{FF2B5EF4-FFF2-40B4-BE49-F238E27FC236}">
                    <a16:creationId xmlns:a16="http://schemas.microsoft.com/office/drawing/2014/main" id="{EB2930CE-63AA-36D9-F749-8B5993626735}"/>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1577576523"/>
                  </p:ext>
                </p:extLst>
              </p:nvPr>
            </p:nvGraphicFramePr>
            <p:xfrm>
              <a:off x="5509169" y="3088148"/>
              <a:ext cx="2565687" cy="1444261"/>
            </p:xfrm>
            <a:graphic>
              <a:graphicData uri="http://schemas.microsoft.com/office/powerpoint/2016/slidezoom">
                <pslz:sldZm>
                  <pslz:sldZmObj sldId="446" cId="2792514557">
                    <pslz:zmPr id="{6FB9D6DA-4E2D-664C-ACD6-0DE54327FC52}" returnToParent="0" imageType="cover" transitionDur="1000" showBg="0">
                      <p166:blipFill xmlns:p166="http://schemas.microsoft.com/office/powerpoint/2016/6/main">
                        <a:blip r:embed="rId4">
                          <a:extLst>
                            <a:ext uri="{28A0092B-C50C-407E-A947-70E740481C1C}">
                              <a14:useLocalDpi xmlns:a14="http://schemas.microsoft.com/office/drawing/2010/main" val="0"/>
                            </a:ext>
                          </a:extLst>
                        </a:blip>
                        <a:stretch>
                          <a:fillRect/>
                        </a:stretch>
                      </p166:blipFill>
                      <p166:spPr xmlns:p166="http://schemas.microsoft.com/office/powerpoint/2016/6/main">
                        <a:xfrm>
                          <a:off x="0" y="0"/>
                          <a:ext cx="2565687" cy="1444261"/>
                        </a:xfrm>
                        <a:prstGeom prst="rect">
                          <a:avLst/>
                        </a:prstGeom>
                      </p166:spPr>
                    </pslz:zmPr>
                  </pslz:sldZmObj>
                </pslz:sldZm>
              </a:graphicData>
            </a:graphic>
          </p:graphicFrame>
        </mc:Choice>
        <mc:Fallback>
          <p:pic>
            <p:nvPicPr>
              <p:cNvPr id="44" name="Slide Zoom 43">
                <a:extLst>
                  <a:ext uri="{FF2B5EF4-FFF2-40B4-BE49-F238E27FC236}">
                    <a16:creationId xmlns:a16="http://schemas.microsoft.com/office/drawing/2014/main" id="{EB2930CE-63AA-36D9-F749-8B599362673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4">
                <a:extLst>
                  <a:ext uri="{28A0092B-C50C-407E-A947-70E740481C1C}">
                    <a14:useLocalDpi xmlns:a14="http://schemas.microsoft.com/office/drawing/2010/main" val="0"/>
                  </a:ext>
                </a:extLst>
              </a:blip>
              <a:stretch>
                <a:fillRect/>
              </a:stretch>
            </p:blipFill>
            <p:spPr>
              <a:xfrm>
                <a:off x="5509169" y="3088148"/>
                <a:ext cx="2565687" cy="1444261"/>
              </a:xfrm>
              <a:prstGeom prst="rect">
                <a:avLst/>
              </a:prstGeom>
            </p:spPr>
          </p:pic>
        </mc:Fallback>
      </mc:AlternateContent>
      <mc:AlternateContent xmlns:mc="http://schemas.openxmlformats.org/markup-compatibility/2006">
        <mc:Choice xmlns:pslz="http://schemas.microsoft.com/office/powerpoint/2016/slidezoom" Requires="pslz">
          <p:graphicFrame>
            <p:nvGraphicFramePr>
              <p:cNvPr id="46" name="Slide Zoom 45">
                <a:extLst>
                  <a:ext uri="{FF2B5EF4-FFF2-40B4-BE49-F238E27FC236}">
                    <a16:creationId xmlns:a16="http://schemas.microsoft.com/office/drawing/2014/main" id="{BD3AE950-CBFE-3556-F61D-3C4AB0DFA107}"/>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1317985218"/>
                  </p:ext>
                </p:extLst>
              </p:nvPr>
            </p:nvGraphicFramePr>
            <p:xfrm>
              <a:off x="5826639" y="3699845"/>
              <a:ext cx="2567575" cy="1444261"/>
            </p:xfrm>
            <a:graphic>
              <a:graphicData uri="http://schemas.microsoft.com/office/powerpoint/2016/slidezoom">
                <pslz:sldZm>
                  <pslz:sldZmObj sldId="447" cId="1957312036">
                    <pslz:zmPr id="{F6D36A70-AB3C-F243-8732-F091CBE83C4C}" returnToParent="0" imageType="cover" transitionDur="1000" showBg="0">
                      <p166:blipFill xmlns:p166="http://schemas.microsoft.com/office/powerpoint/2016/6/main">
                        <a:blip r:embed="rId4">
                          <a:extLst>
                            <a:ext uri="{28A0092B-C50C-407E-A947-70E740481C1C}">
                              <a14:useLocalDpi xmlns:a14="http://schemas.microsoft.com/office/drawing/2010/main" val="0"/>
                            </a:ext>
                          </a:extLst>
                        </a:blip>
                        <a:stretch>
                          <a:fillRect/>
                        </a:stretch>
                      </p166:blipFill>
                      <p166:spPr xmlns:p166="http://schemas.microsoft.com/office/powerpoint/2016/6/main">
                        <a:xfrm>
                          <a:off x="0" y="0"/>
                          <a:ext cx="2567575" cy="1444261"/>
                        </a:xfrm>
                        <a:prstGeom prst="rect">
                          <a:avLst/>
                        </a:prstGeom>
                      </p166:spPr>
                    </pslz:zmPr>
                  </pslz:sldZmObj>
                </pslz:sldZm>
              </a:graphicData>
            </a:graphic>
          </p:graphicFrame>
        </mc:Choice>
        <mc:Fallback>
          <p:pic>
            <p:nvPicPr>
              <p:cNvPr id="46" name="Slide Zoom 45">
                <a:extLst>
                  <a:ext uri="{FF2B5EF4-FFF2-40B4-BE49-F238E27FC236}">
                    <a16:creationId xmlns:a16="http://schemas.microsoft.com/office/drawing/2014/main" id="{BD3AE950-CBFE-3556-F61D-3C4AB0DFA10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4">
                <a:extLst>
                  <a:ext uri="{28A0092B-C50C-407E-A947-70E740481C1C}">
                    <a14:useLocalDpi xmlns:a14="http://schemas.microsoft.com/office/drawing/2010/main" val="0"/>
                  </a:ext>
                </a:extLst>
              </a:blip>
              <a:stretch>
                <a:fillRect/>
              </a:stretch>
            </p:blipFill>
            <p:spPr>
              <a:xfrm>
                <a:off x="5826639" y="3699845"/>
                <a:ext cx="2567575" cy="1444261"/>
              </a:xfrm>
              <a:prstGeom prst="rect">
                <a:avLst/>
              </a:prstGeom>
            </p:spPr>
          </p:pic>
        </mc:Fallback>
      </mc:AlternateContent>
      <p:sp>
        <p:nvSpPr>
          <p:cNvPr id="11" name="Oval 10">
            <a:extLst>
              <a:ext uri="{FF2B5EF4-FFF2-40B4-BE49-F238E27FC236}">
                <a16:creationId xmlns:a16="http://schemas.microsoft.com/office/drawing/2014/main" id="{EB22D3A3-EBB4-3846-7DC6-BDC68762D59B}"/>
              </a:ext>
              <a:ext uri="{C183D7F6-B498-43B3-948B-1728B52AA6E4}">
                <adec:decorative xmlns:adec="http://schemas.microsoft.com/office/drawing/2017/decorative" val="1"/>
              </a:ext>
            </a:extLst>
          </p:cNvPr>
          <p:cNvSpPr/>
          <p:nvPr/>
        </p:nvSpPr>
        <p:spPr>
          <a:xfrm>
            <a:off x="9023759" y="5006097"/>
            <a:ext cx="261618" cy="239256"/>
          </a:xfrm>
          <a:prstGeom prst="ellipse">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27" name="Title 26">
            <a:extLst>
              <a:ext uri="{FF2B5EF4-FFF2-40B4-BE49-F238E27FC236}">
                <a16:creationId xmlns:a16="http://schemas.microsoft.com/office/drawing/2014/main" id="{444DA3DD-2422-14E1-44EA-FC2A4FED7A77}"/>
              </a:ext>
            </a:extLst>
          </p:cNvPr>
          <p:cNvSpPr>
            <a:spLocks noGrp="1"/>
          </p:cNvSpPr>
          <p:nvPr>
            <p:ph type="title"/>
          </p:nvPr>
        </p:nvSpPr>
        <p:spPr>
          <a:xfrm>
            <a:off x="609600" y="-685800"/>
            <a:ext cx="10969752" cy="685800"/>
          </a:xfrm>
        </p:spPr>
        <p:txBody>
          <a:bodyPr vert="horz" lIns="0" tIns="0" rIns="0" bIns="0" rtlCol="0" anchor="b" anchorCtr="0">
            <a:noAutofit/>
          </a:bodyPr>
          <a:lstStyle/>
          <a:p>
            <a:r>
              <a:rPr lang="en-US"/>
              <a:t>Map of Recommended Project</a:t>
            </a:r>
          </a:p>
        </p:txBody>
      </p:sp>
      <p:sp>
        <p:nvSpPr>
          <p:cNvPr id="3" name="Slide Number Placeholder 2">
            <a:extLst>
              <a:ext uri="{FF2B5EF4-FFF2-40B4-BE49-F238E27FC236}">
                <a16:creationId xmlns:a16="http://schemas.microsoft.com/office/drawing/2014/main" id="{34056F80-DF73-93DE-82C4-5CA66F15C3DB}"/>
              </a:ext>
            </a:extLst>
          </p:cNvPr>
          <p:cNvSpPr>
            <a:spLocks noGrp="1"/>
          </p:cNvSpPr>
          <p:nvPr>
            <p:ph type="sldNum" sz="quarter" idx="12"/>
          </p:nvPr>
        </p:nvSpPr>
        <p:spPr/>
        <p:txBody>
          <a:bodyPr/>
          <a:lstStyle/>
          <a:p>
            <a:fld id="{CC057153-B650-4DEB-B370-79DDCFDCE934}" type="slidenum">
              <a:rPr lang="en-US" smtClean="0">
                <a:solidFill>
                  <a:schemeClr val="tx1"/>
                </a:solidFill>
              </a:rPr>
              <a:t>12</a:t>
            </a:fld>
            <a:endParaRPr lang="en-US">
              <a:solidFill>
                <a:schemeClr val="tx1"/>
              </a:solidFill>
            </a:endParaRPr>
          </a:p>
        </p:txBody>
      </p:sp>
      <p:sp>
        <p:nvSpPr>
          <p:cNvPr id="5" name="Oval 4">
            <a:extLst>
              <a:ext uri="{FF2B5EF4-FFF2-40B4-BE49-F238E27FC236}">
                <a16:creationId xmlns:a16="http://schemas.microsoft.com/office/drawing/2014/main" id="{EC37BA89-01E2-0F88-EAC2-B2728C8B4BED}"/>
              </a:ext>
              <a:ext uri="{C183D7F6-B498-43B3-948B-1728B52AA6E4}">
                <adec:decorative xmlns:adec="http://schemas.microsoft.com/office/drawing/2017/decorative" val="1"/>
              </a:ext>
            </a:extLst>
          </p:cNvPr>
          <p:cNvSpPr/>
          <p:nvPr/>
        </p:nvSpPr>
        <p:spPr>
          <a:xfrm>
            <a:off x="3110732" y="1889668"/>
            <a:ext cx="244516" cy="220311"/>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2" name="Oval 1">
            <a:extLst>
              <a:ext uri="{FF2B5EF4-FFF2-40B4-BE49-F238E27FC236}">
                <a16:creationId xmlns:a16="http://schemas.microsoft.com/office/drawing/2014/main" id="{5E47BE68-DCB2-6782-8515-4239FB56C94D}"/>
              </a:ext>
              <a:ext uri="{C183D7F6-B498-43B3-948B-1728B52AA6E4}">
                <adec:decorative xmlns:adec="http://schemas.microsoft.com/office/drawing/2017/decorative" val="1"/>
              </a:ext>
            </a:extLst>
          </p:cNvPr>
          <p:cNvSpPr/>
          <p:nvPr/>
        </p:nvSpPr>
        <p:spPr>
          <a:xfrm>
            <a:off x="2058958" y="3775035"/>
            <a:ext cx="261758" cy="229923"/>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mc:AlternateContent xmlns:mc="http://schemas.openxmlformats.org/markup-compatibility/2006">
        <mc:Choice xmlns:pslz="http://schemas.microsoft.com/office/powerpoint/2016/slidezoom" Requires="pslz">
          <p:graphicFrame>
            <p:nvGraphicFramePr>
              <p:cNvPr id="30" name="Slide Zoom 29">
                <a:extLst>
                  <a:ext uri="{FF2B5EF4-FFF2-40B4-BE49-F238E27FC236}">
                    <a16:creationId xmlns:a16="http://schemas.microsoft.com/office/drawing/2014/main" id="{29389EB0-2CA5-D571-0967-025A112C82F5}"/>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1768163489"/>
                  </p:ext>
                </p:extLst>
              </p:nvPr>
            </p:nvGraphicFramePr>
            <p:xfrm>
              <a:off x="1083523" y="3166782"/>
              <a:ext cx="2567575" cy="1444261"/>
            </p:xfrm>
            <a:graphic>
              <a:graphicData uri="http://schemas.microsoft.com/office/powerpoint/2016/slidezoom">
                <pslz:sldZm>
                  <pslz:sldZmObj sldId="439" cId="1543696271">
                    <pslz:zmPr id="{5D27CBCB-178A-DD49-B424-CDCA0A4A6295}" returnToParent="0" imageType="cover" transitionDur="1000" showBg="0">
                      <p166:blipFill xmlns:p166="http://schemas.microsoft.com/office/powerpoint/2016/6/main">
                        <a:blip r:embed="rId4">
                          <a:extLst>
                            <a:ext uri="{28A0092B-C50C-407E-A947-70E740481C1C}">
                              <a14:useLocalDpi xmlns:a14="http://schemas.microsoft.com/office/drawing/2010/main" val="0"/>
                            </a:ext>
                          </a:extLst>
                        </a:blip>
                        <a:stretch>
                          <a:fillRect/>
                        </a:stretch>
                      </p166:blipFill>
                      <p166:spPr xmlns:p166="http://schemas.microsoft.com/office/powerpoint/2016/6/main">
                        <a:xfrm>
                          <a:off x="0" y="0"/>
                          <a:ext cx="2567575" cy="1444261"/>
                        </a:xfrm>
                        <a:prstGeom prst="rect">
                          <a:avLst/>
                        </a:prstGeom>
                      </p166:spPr>
                    </pslz:zmPr>
                  </pslz:sldZmObj>
                </pslz:sldZm>
              </a:graphicData>
            </a:graphic>
          </p:graphicFrame>
        </mc:Choice>
        <mc:Fallback>
          <p:pic>
            <p:nvPicPr>
              <p:cNvPr id="30" name="Slide Zoom 29">
                <a:extLst>
                  <a:ext uri="{FF2B5EF4-FFF2-40B4-BE49-F238E27FC236}">
                    <a16:creationId xmlns:a16="http://schemas.microsoft.com/office/drawing/2014/main" id="{29389EB0-2CA5-D571-0967-025A112C82F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4">
                <a:extLst>
                  <a:ext uri="{28A0092B-C50C-407E-A947-70E740481C1C}">
                    <a14:useLocalDpi xmlns:a14="http://schemas.microsoft.com/office/drawing/2010/main" val="0"/>
                  </a:ext>
                </a:extLst>
              </a:blip>
              <a:stretch>
                <a:fillRect/>
              </a:stretch>
            </p:blipFill>
            <p:spPr>
              <a:xfrm>
                <a:off x="1083523" y="3166782"/>
                <a:ext cx="2567575" cy="1444261"/>
              </a:xfrm>
              <a:prstGeom prst="rect">
                <a:avLst/>
              </a:prstGeom>
            </p:spPr>
          </p:pic>
        </mc:Fallback>
      </mc:AlternateContent>
      <mc:AlternateContent xmlns:mc="http://schemas.openxmlformats.org/markup-compatibility/2006">
        <mc:Choice xmlns:pslz="http://schemas.microsoft.com/office/powerpoint/2016/slidezoom" Requires="pslz">
          <p:graphicFrame>
            <p:nvGraphicFramePr>
              <p:cNvPr id="32" name="Slide Zoom 31">
                <a:extLst>
                  <a:ext uri="{FF2B5EF4-FFF2-40B4-BE49-F238E27FC236}">
                    <a16:creationId xmlns:a16="http://schemas.microsoft.com/office/drawing/2014/main" id="{768E702C-2A0B-3F71-DEFB-D0DB1FFDA48A}"/>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4169661161"/>
                  </p:ext>
                </p:extLst>
              </p:nvPr>
            </p:nvGraphicFramePr>
            <p:xfrm>
              <a:off x="6457413" y="3274573"/>
              <a:ext cx="2600920" cy="1463018"/>
            </p:xfrm>
            <a:graphic>
              <a:graphicData uri="http://schemas.microsoft.com/office/powerpoint/2016/slidezoom">
                <pslz:sldZm>
                  <pslz:sldZmObj sldId="440" cId="3800740609">
                    <pslz:zmPr id="{CF67D15C-0958-E04E-ACBE-581998118B34}" returnToParent="0" imageType="cover" transitionDur="1000" showBg="0">
                      <p166:blipFill xmlns:p166="http://schemas.microsoft.com/office/powerpoint/2016/6/main">
                        <a:blip r:embed="rId4">
                          <a:extLst>
                            <a:ext uri="{28A0092B-C50C-407E-A947-70E740481C1C}">
                              <a14:useLocalDpi xmlns:a14="http://schemas.microsoft.com/office/drawing/2010/main" val="0"/>
                            </a:ext>
                          </a:extLst>
                        </a:blip>
                        <a:stretch>
                          <a:fillRect/>
                        </a:stretch>
                      </p166:blipFill>
                      <p166:spPr xmlns:p166="http://schemas.microsoft.com/office/powerpoint/2016/6/main">
                        <a:xfrm>
                          <a:off x="0" y="0"/>
                          <a:ext cx="2600920" cy="1463018"/>
                        </a:xfrm>
                        <a:prstGeom prst="rect">
                          <a:avLst/>
                        </a:prstGeom>
                      </p166:spPr>
                    </pslz:zmPr>
                  </pslz:sldZmObj>
                </pslz:sldZm>
              </a:graphicData>
            </a:graphic>
          </p:graphicFrame>
        </mc:Choice>
        <mc:Fallback>
          <p:pic>
            <p:nvPicPr>
              <p:cNvPr id="32" name="Slide Zoom 31">
                <a:extLst>
                  <a:ext uri="{FF2B5EF4-FFF2-40B4-BE49-F238E27FC236}">
                    <a16:creationId xmlns:a16="http://schemas.microsoft.com/office/drawing/2014/main" id="{768E702C-2A0B-3F71-DEFB-D0DB1FFDA48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4">
                <a:extLst>
                  <a:ext uri="{28A0092B-C50C-407E-A947-70E740481C1C}">
                    <a14:useLocalDpi xmlns:a14="http://schemas.microsoft.com/office/drawing/2010/main" val="0"/>
                  </a:ext>
                </a:extLst>
              </a:blip>
              <a:stretch>
                <a:fillRect/>
              </a:stretch>
            </p:blipFill>
            <p:spPr>
              <a:xfrm>
                <a:off x="6457413" y="3274573"/>
                <a:ext cx="2600920" cy="1463018"/>
              </a:xfrm>
              <a:prstGeom prst="rect">
                <a:avLst/>
              </a:prstGeom>
            </p:spPr>
          </p:pic>
        </mc:Fallback>
      </mc:AlternateContent>
      <mc:AlternateContent xmlns:mc="http://schemas.openxmlformats.org/markup-compatibility/2006">
        <mc:Choice xmlns:pslz="http://schemas.microsoft.com/office/powerpoint/2016/slidezoom" Requires="pslz">
          <p:graphicFrame>
            <p:nvGraphicFramePr>
              <p:cNvPr id="34" name="Slide Zoom 33">
                <a:extLst>
                  <a:ext uri="{FF2B5EF4-FFF2-40B4-BE49-F238E27FC236}">
                    <a16:creationId xmlns:a16="http://schemas.microsoft.com/office/drawing/2014/main" id="{DAB08187-030C-DBF0-17BB-A0B21A01C4A6}"/>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2661865134"/>
                  </p:ext>
                </p:extLst>
              </p:nvPr>
            </p:nvGraphicFramePr>
            <p:xfrm>
              <a:off x="2421144" y="1272376"/>
              <a:ext cx="2567575" cy="1444261"/>
            </p:xfrm>
            <a:graphic>
              <a:graphicData uri="http://schemas.microsoft.com/office/powerpoint/2016/slidezoom">
                <pslz:sldZm>
                  <pslz:sldZmObj sldId="441" cId="83286560">
                    <pslz:zmPr id="{F28273AF-7BFF-FE4C-9B13-631DC9AC9B2A}" returnToParent="0" imageType="cover" transitionDur="1000" showBg="0">
                      <p166:blipFill xmlns:p166="http://schemas.microsoft.com/office/powerpoint/2016/6/main">
                        <a:blip r:embed="rId4">
                          <a:extLst>
                            <a:ext uri="{28A0092B-C50C-407E-A947-70E740481C1C}">
                              <a14:useLocalDpi xmlns:a14="http://schemas.microsoft.com/office/drawing/2010/main" val="0"/>
                            </a:ext>
                          </a:extLst>
                        </a:blip>
                        <a:stretch>
                          <a:fillRect/>
                        </a:stretch>
                      </p166:blipFill>
                      <p166:spPr xmlns:p166="http://schemas.microsoft.com/office/powerpoint/2016/6/main">
                        <a:xfrm>
                          <a:off x="0" y="0"/>
                          <a:ext cx="2567575" cy="1444261"/>
                        </a:xfrm>
                        <a:prstGeom prst="rect">
                          <a:avLst/>
                        </a:prstGeom>
                      </p166:spPr>
                    </pslz:zmPr>
                  </pslz:sldZmObj>
                </pslz:sldZm>
              </a:graphicData>
            </a:graphic>
          </p:graphicFrame>
        </mc:Choice>
        <mc:Fallback>
          <p:pic>
            <p:nvPicPr>
              <p:cNvPr id="34" name="Slide Zoom 33">
                <a:extLst>
                  <a:ext uri="{FF2B5EF4-FFF2-40B4-BE49-F238E27FC236}">
                    <a16:creationId xmlns:a16="http://schemas.microsoft.com/office/drawing/2014/main" id="{DAB08187-030C-DBF0-17BB-A0B21A01C4A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4">
                <a:extLst>
                  <a:ext uri="{28A0092B-C50C-407E-A947-70E740481C1C}">
                    <a14:useLocalDpi xmlns:a14="http://schemas.microsoft.com/office/drawing/2010/main" val="0"/>
                  </a:ext>
                </a:extLst>
              </a:blip>
              <a:stretch>
                <a:fillRect/>
              </a:stretch>
            </p:blipFill>
            <p:spPr>
              <a:xfrm>
                <a:off x="2421144" y="1272376"/>
                <a:ext cx="2567575" cy="1444261"/>
              </a:xfrm>
              <a:prstGeom prst="rect">
                <a:avLst/>
              </a:prstGeom>
            </p:spPr>
          </p:pic>
        </mc:Fallback>
      </mc:AlternateContent>
      <mc:AlternateContent xmlns:mc="http://schemas.openxmlformats.org/markup-compatibility/2006">
        <mc:Choice xmlns:pslz="http://schemas.microsoft.com/office/powerpoint/2016/slidezoom" Requires="pslz">
          <p:graphicFrame>
            <p:nvGraphicFramePr>
              <p:cNvPr id="48" name="Slide Zoom 47">
                <a:extLst>
                  <a:ext uri="{FF2B5EF4-FFF2-40B4-BE49-F238E27FC236}">
                    <a16:creationId xmlns:a16="http://schemas.microsoft.com/office/drawing/2014/main" id="{5E16F063-A914-E432-F5CE-951E3EBA9A7D}"/>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1598665270"/>
                  </p:ext>
                </p:extLst>
              </p:nvPr>
            </p:nvGraphicFramePr>
            <p:xfrm>
              <a:off x="7039599" y="3428999"/>
              <a:ext cx="2565687" cy="1444261"/>
            </p:xfrm>
            <a:graphic>
              <a:graphicData uri="http://schemas.microsoft.com/office/powerpoint/2016/slidezoom">
                <pslz:sldZm>
                  <pslz:sldZmObj sldId="448" cId="3413946963">
                    <pslz:zmPr id="{C49ECBD4-A5FB-F34E-9774-491746A701AF}" returnToParent="0" imageType="cover" transitionDur="1000" showBg="0">
                      <p166:blipFill xmlns:p166="http://schemas.microsoft.com/office/powerpoint/2016/6/main">
                        <a:blip r:embed="rId4">
                          <a:extLst>
                            <a:ext uri="{28A0092B-C50C-407E-A947-70E740481C1C}">
                              <a14:useLocalDpi xmlns:a14="http://schemas.microsoft.com/office/drawing/2010/main" val="0"/>
                            </a:ext>
                          </a:extLst>
                        </a:blip>
                        <a:stretch>
                          <a:fillRect/>
                        </a:stretch>
                      </p166:blipFill>
                      <p166:spPr xmlns:p166="http://schemas.microsoft.com/office/powerpoint/2016/6/main">
                        <a:xfrm>
                          <a:off x="0" y="0"/>
                          <a:ext cx="2565687" cy="1444261"/>
                        </a:xfrm>
                        <a:prstGeom prst="rect">
                          <a:avLst/>
                        </a:prstGeom>
                      </p166:spPr>
                    </pslz:zmPr>
                  </pslz:sldZmObj>
                </pslz:sldZm>
              </a:graphicData>
            </a:graphic>
          </p:graphicFrame>
        </mc:Choice>
        <mc:Fallback>
          <p:pic>
            <p:nvPicPr>
              <p:cNvPr id="48" name="Slide Zoom 47">
                <a:extLst>
                  <a:ext uri="{FF2B5EF4-FFF2-40B4-BE49-F238E27FC236}">
                    <a16:creationId xmlns:a16="http://schemas.microsoft.com/office/drawing/2014/main" id="{5E16F063-A914-E432-F5CE-951E3EBA9A7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4">
                <a:extLst>
                  <a:ext uri="{28A0092B-C50C-407E-A947-70E740481C1C}">
                    <a14:useLocalDpi xmlns:a14="http://schemas.microsoft.com/office/drawing/2010/main" val="0"/>
                  </a:ext>
                </a:extLst>
              </a:blip>
              <a:stretch>
                <a:fillRect/>
              </a:stretch>
            </p:blipFill>
            <p:spPr>
              <a:xfrm>
                <a:off x="7039599" y="3428999"/>
                <a:ext cx="2565687" cy="1444261"/>
              </a:xfrm>
              <a:prstGeom prst="rect">
                <a:avLst/>
              </a:prstGeom>
            </p:spPr>
          </p:pic>
        </mc:Fallback>
      </mc:AlternateContent>
      <mc:AlternateContent xmlns:mc="http://schemas.openxmlformats.org/markup-compatibility/2006">
        <mc:Choice xmlns:pslz="http://schemas.microsoft.com/office/powerpoint/2016/slidezoom" Requires="pslz">
          <p:graphicFrame>
            <p:nvGraphicFramePr>
              <p:cNvPr id="68" name="Slide Zoom 67">
                <a:extLst>
                  <a:ext uri="{FF2B5EF4-FFF2-40B4-BE49-F238E27FC236}">
                    <a16:creationId xmlns:a16="http://schemas.microsoft.com/office/drawing/2014/main" id="{2B6850E7-4A44-4089-1381-36FF07807157}"/>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966777293"/>
                  </p:ext>
                </p:extLst>
              </p:nvPr>
            </p:nvGraphicFramePr>
            <p:xfrm>
              <a:off x="-18970" y="-4621"/>
              <a:ext cx="12200212" cy="6862619"/>
            </p:xfrm>
            <a:graphic>
              <a:graphicData uri="http://schemas.microsoft.com/office/powerpoint/2016/slidezoom">
                <pslz:sldZm>
                  <pslz:sldZmObj sldId="454" cId="4279613019">
                    <pslz:zmPr id="{E4DC43C9-EAB2-B845-8625-F6519B498AEE}" returnToParent="0" imageType="cover" transitionDur="1000" showBg="0">
                      <p166:blipFill xmlns:p166="http://schemas.microsoft.com/office/powerpoint/2016/6/main">
                        <a:blip r:embed="rId4">
                          <a:extLst>
                            <a:ext uri="{28A0092B-C50C-407E-A947-70E740481C1C}">
                              <a14:useLocalDpi xmlns:a14="http://schemas.microsoft.com/office/drawing/2010/main" val="0"/>
                            </a:ext>
                          </a:extLst>
                        </a:blip>
                        <a:stretch>
                          <a:fillRect/>
                        </a:stretch>
                      </p166:blipFill>
                      <p166:spPr xmlns:p166="http://schemas.microsoft.com/office/powerpoint/2016/6/main">
                        <a:xfrm>
                          <a:off x="0" y="0"/>
                          <a:ext cx="12200212" cy="6862619"/>
                        </a:xfrm>
                        <a:prstGeom prst="rect">
                          <a:avLst/>
                        </a:prstGeom>
                      </p166:spPr>
                    </pslz:zmPr>
                  </pslz:sldZmObj>
                </pslz:sldZm>
              </a:graphicData>
            </a:graphic>
          </p:graphicFrame>
        </mc:Choice>
        <mc:Fallback>
          <p:pic>
            <p:nvPicPr>
              <p:cNvPr id="68" name="Slide Zoom 67">
                <a:extLst>
                  <a:ext uri="{FF2B5EF4-FFF2-40B4-BE49-F238E27FC236}">
                    <a16:creationId xmlns:a16="http://schemas.microsoft.com/office/drawing/2014/main" id="{2B6850E7-4A44-4089-1381-36FF0780715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4">
                <a:extLst>
                  <a:ext uri="{28A0092B-C50C-407E-A947-70E740481C1C}">
                    <a14:useLocalDpi xmlns:a14="http://schemas.microsoft.com/office/drawing/2010/main" val="0"/>
                  </a:ext>
                </a:extLst>
              </a:blip>
              <a:stretch>
                <a:fillRect/>
              </a:stretch>
            </p:blipFill>
            <p:spPr>
              <a:xfrm>
                <a:off x="-18970" y="-4621"/>
                <a:ext cx="12200212" cy="6862619"/>
              </a:xfrm>
              <a:prstGeom prst="rect">
                <a:avLst/>
              </a:prstGeom>
            </p:spPr>
          </p:pic>
        </mc:Fallback>
      </mc:AlternateContent>
      <mc:AlternateContent xmlns:mc="http://schemas.openxmlformats.org/markup-compatibility/2006">
        <mc:Choice xmlns:pslz="http://schemas.microsoft.com/office/powerpoint/2016/slidezoom" Requires="pslz">
          <p:graphicFrame>
            <p:nvGraphicFramePr>
              <p:cNvPr id="70" name="Slide Zoom 69">
                <a:extLst>
                  <a:ext uri="{FF2B5EF4-FFF2-40B4-BE49-F238E27FC236}">
                    <a16:creationId xmlns:a16="http://schemas.microsoft.com/office/drawing/2014/main" id="{541951EB-CEB3-B5DC-A919-AD345F84200F}"/>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2760237372"/>
                  </p:ext>
                </p:extLst>
              </p:nvPr>
            </p:nvGraphicFramePr>
            <p:xfrm>
              <a:off x="10758" y="-2310"/>
              <a:ext cx="12200213" cy="6862620"/>
            </p:xfrm>
            <a:graphic>
              <a:graphicData uri="http://schemas.microsoft.com/office/powerpoint/2016/slidezoom">
                <pslz:sldZm>
                  <pslz:sldZmObj sldId="453" cId="3288672389">
                    <pslz:zmPr id="{6AE53B41-098E-874D-85E2-B291CE60417E}" returnToParent="0" imageType="cover" transitionDur="1000" showBg="0">
                      <p166:blipFill xmlns:p166="http://schemas.microsoft.com/office/powerpoint/2016/6/main">
                        <a:blip r:embed="rId4">
                          <a:extLst>
                            <a:ext uri="{28A0092B-C50C-407E-A947-70E740481C1C}">
                              <a14:useLocalDpi xmlns:a14="http://schemas.microsoft.com/office/drawing/2010/main" val="0"/>
                            </a:ext>
                          </a:extLst>
                        </a:blip>
                        <a:stretch>
                          <a:fillRect/>
                        </a:stretch>
                      </p166:blipFill>
                      <p166:spPr xmlns:p166="http://schemas.microsoft.com/office/powerpoint/2016/6/main">
                        <a:xfrm>
                          <a:off x="0" y="0"/>
                          <a:ext cx="12200213" cy="6862620"/>
                        </a:xfrm>
                        <a:prstGeom prst="rect">
                          <a:avLst/>
                        </a:prstGeom>
                      </p166:spPr>
                    </pslz:zmPr>
                  </pslz:sldZmObj>
                </pslz:sldZm>
              </a:graphicData>
            </a:graphic>
          </p:graphicFrame>
        </mc:Choice>
        <mc:Fallback>
          <p:pic>
            <p:nvPicPr>
              <p:cNvPr id="70" name="Slide Zoom 69">
                <a:extLst>
                  <a:ext uri="{FF2B5EF4-FFF2-40B4-BE49-F238E27FC236}">
                    <a16:creationId xmlns:a16="http://schemas.microsoft.com/office/drawing/2014/main" id="{541951EB-CEB3-B5DC-A919-AD345F84200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4">
                <a:extLst>
                  <a:ext uri="{28A0092B-C50C-407E-A947-70E740481C1C}">
                    <a14:useLocalDpi xmlns:a14="http://schemas.microsoft.com/office/drawing/2010/main" val="0"/>
                  </a:ext>
                </a:extLst>
              </a:blip>
              <a:stretch>
                <a:fillRect/>
              </a:stretch>
            </p:blipFill>
            <p:spPr>
              <a:xfrm>
                <a:off x="10758" y="-2310"/>
                <a:ext cx="12200213" cy="6862620"/>
              </a:xfrm>
              <a:prstGeom prst="rect">
                <a:avLst/>
              </a:prstGeom>
            </p:spPr>
          </p:pic>
        </mc:Fallback>
      </mc:AlternateContent>
      <mc:AlternateContent xmlns:mc="http://schemas.openxmlformats.org/markup-compatibility/2006">
        <mc:Choice xmlns:pslz="http://schemas.microsoft.com/office/powerpoint/2016/slidezoom" Requires="pslz">
          <p:graphicFrame>
            <p:nvGraphicFramePr>
              <p:cNvPr id="72" name="Slide Zoom 71">
                <a:extLst>
                  <a:ext uri="{FF2B5EF4-FFF2-40B4-BE49-F238E27FC236}">
                    <a16:creationId xmlns:a16="http://schemas.microsoft.com/office/drawing/2014/main" id="{3F0820D7-C843-0AB0-E348-49900B425A51}"/>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671794072"/>
                  </p:ext>
                </p:extLst>
              </p:nvPr>
            </p:nvGraphicFramePr>
            <p:xfrm>
              <a:off x="-8210" y="-38980"/>
              <a:ext cx="12200210" cy="6862618"/>
            </p:xfrm>
            <a:graphic>
              <a:graphicData uri="http://schemas.microsoft.com/office/powerpoint/2016/slidezoom">
                <pslz:sldZm>
                  <pslz:sldZmObj sldId="449" cId="2504605837">
                    <pslz:zmPr id="{22D8B8FD-9707-EA41-806F-A47A1FB36CCC}" returnToParent="0" imageType="cover" transitionDur="1000" showBg="0">
                      <p166:blipFill xmlns:p166="http://schemas.microsoft.com/office/powerpoint/2016/6/main">
                        <a:blip r:embed="rId4">
                          <a:extLst>
                            <a:ext uri="{28A0092B-C50C-407E-A947-70E740481C1C}">
                              <a14:useLocalDpi xmlns:a14="http://schemas.microsoft.com/office/drawing/2010/main" val="0"/>
                            </a:ext>
                          </a:extLst>
                        </a:blip>
                        <a:stretch>
                          <a:fillRect/>
                        </a:stretch>
                      </p166:blipFill>
                      <p166:spPr xmlns:p166="http://schemas.microsoft.com/office/powerpoint/2016/6/main">
                        <a:xfrm>
                          <a:off x="0" y="0"/>
                          <a:ext cx="12200210" cy="6862618"/>
                        </a:xfrm>
                        <a:prstGeom prst="rect">
                          <a:avLst/>
                        </a:prstGeom>
                      </p166:spPr>
                    </pslz:zmPr>
                  </pslz:sldZmObj>
                </pslz:sldZm>
              </a:graphicData>
            </a:graphic>
          </p:graphicFrame>
        </mc:Choice>
        <mc:Fallback>
          <p:pic>
            <p:nvPicPr>
              <p:cNvPr id="72" name="Slide Zoom 71">
                <a:extLst>
                  <a:ext uri="{FF2B5EF4-FFF2-40B4-BE49-F238E27FC236}">
                    <a16:creationId xmlns:a16="http://schemas.microsoft.com/office/drawing/2014/main" id="{3F0820D7-C843-0AB0-E348-49900B425A5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4">
                <a:extLst>
                  <a:ext uri="{28A0092B-C50C-407E-A947-70E740481C1C}">
                    <a14:useLocalDpi xmlns:a14="http://schemas.microsoft.com/office/drawing/2010/main" val="0"/>
                  </a:ext>
                </a:extLst>
              </a:blip>
              <a:stretch>
                <a:fillRect/>
              </a:stretch>
            </p:blipFill>
            <p:spPr>
              <a:xfrm>
                <a:off x="-8210" y="-38980"/>
                <a:ext cx="12200210" cy="6862618"/>
              </a:xfrm>
              <a:prstGeom prst="rect">
                <a:avLst/>
              </a:prstGeom>
            </p:spPr>
          </p:pic>
        </mc:Fallback>
      </mc:AlternateContent>
      <mc:AlternateContent xmlns:mc="http://schemas.openxmlformats.org/markup-compatibility/2006">
        <mc:Choice xmlns:pslz="http://schemas.microsoft.com/office/powerpoint/2016/slidezoom" Requires="pslz">
          <p:graphicFrame>
            <p:nvGraphicFramePr>
              <p:cNvPr id="75" name="Slide Zoom 74">
                <a:extLst>
                  <a:ext uri="{FF2B5EF4-FFF2-40B4-BE49-F238E27FC236}">
                    <a16:creationId xmlns:a16="http://schemas.microsoft.com/office/drawing/2014/main" id="{A83FE082-9854-EEA0-7FD2-35F31D02E89D}"/>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3373613436"/>
                  </p:ext>
                </p:extLst>
              </p:nvPr>
            </p:nvGraphicFramePr>
            <p:xfrm>
              <a:off x="18973" y="-6933"/>
              <a:ext cx="12191995" cy="6857997"/>
            </p:xfrm>
            <a:graphic>
              <a:graphicData uri="http://schemas.microsoft.com/office/powerpoint/2016/slidezoom">
                <pslz:sldZm>
                  <pslz:sldZmObj sldId="452" cId="3110464240">
                    <pslz:zmPr id="{70BBAC66-3E07-CA45-8B94-4EAA269DAE91}" returnToParent="0" imageType="cover" transitionDur="1000" showBg="0">
                      <p166:blipFill xmlns:p166="http://schemas.microsoft.com/office/powerpoint/2016/6/main">
                        <a:blip r:embed="rId4">
                          <a:extLst>
                            <a:ext uri="{28A0092B-C50C-407E-A947-70E740481C1C}">
                              <a14:useLocalDpi xmlns:a14="http://schemas.microsoft.com/office/drawing/2010/main" val="0"/>
                            </a:ext>
                          </a:extLst>
                        </a:blip>
                        <a:stretch>
                          <a:fillRect/>
                        </a:stretch>
                      </p166:blipFill>
                      <p166:spPr xmlns:p166="http://schemas.microsoft.com/office/powerpoint/2016/6/main">
                        <a:xfrm>
                          <a:off x="0" y="0"/>
                          <a:ext cx="12191995" cy="6857997"/>
                        </a:xfrm>
                        <a:prstGeom prst="rect">
                          <a:avLst/>
                        </a:prstGeom>
                      </p166:spPr>
                    </pslz:zmPr>
                  </pslz:sldZmObj>
                </pslz:sldZm>
              </a:graphicData>
            </a:graphic>
          </p:graphicFrame>
        </mc:Choice>
        <mc:Fallback>
          <p:pic>
            <p:nvPicPr>
              <p:cNvPr id="75" name="Slide Zoom 74">
                <a:extLst>
                  <a:ext uri="{FF2B5EF4-FFF2-40B4-BE49-F238E27FC236}">
                    <a16:creationId xmlns:a16="http://schemas.microsoft.com/office/drawing/2014/main" id="{A83FE082-9854-EEA0-7FD2-35F31D02E89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4">
                <a:extLst>
                  <a:ext uri="{28A0092B-C50C-407E-A947-70E740481C1C}">
                    <a14:useLocalDpi xmlns:a14="http://schemas.microsoft.com/office/drawing/2010/main" val="0"/>
                  </a:ext>
                </a:extLst>
              </a:blip>
              <a:stretch>
                <a:fillRect/>
              </a:stretch>
            </p:blipFill>
            <p:spPr>
              <a:xfrm>
                <a:off x="18973" y="-6933"/>
                <a:ext cx="12191995" cy="6857997"/>
              </a:xfrm>
              <a:prstGeom prst="rect">
                <a:avLst/>
              </a:prstGeom>
            </p:spPr>
          </p:pic>
        </mc:Fallback>
      </mc:AlternateContent>
      <mc:AlternateContent xmlns:mc="http://schemas.openxmlformats.org/markup-compatibility/2006">
        <mc:Choice xmlns:pslz="http://schemas.microsoft.com/office/powerpoint/2016/slidezoom" Requires="pslz">
          <p:graphicFrame>
            <p:nvGraphicFramePr>
              <p:cNvPr id="55" name="Slide Zoom 54">
                <a:extLst>
                  <a:ext uri="{FF2B5EF4-FFF2-40B4-BE49-F238E27FC236}">
                    <a16:creationId xmlns:a16="http://schemas.microsoft.com/office/drawing/2014/main" id="{7A15B04F-383E-4E7D-4268-80484118B35C}"/>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4070459471"/>
                  </p:ext>
                </p:extLst>
              </p:nvPr>
            </p:nvGraphicFramePr>
            <p:xfrm>
              <a:off x="7635577" y="4277162"/>
              <a:ext cx="2546512" cy="1432413"/>
            </p:xfrm>
            <a:graphic>
              <a:graphicData uri="http://schemas.microsoft.com/office/powerpoint/2016/slidezoom">
                <pslz:sldZm>
                  <pslz:sldZmObj sldId="444" cId="1695917093">
                    <pslz:zmPr id="{6E56162B-AFA9-C64B-99FF-A60F37B0F048}" returnToParent="0" imageType="cover" transitionDur="1000" showBg="0">
                      <p166:blipFill xmlns:p166="http://schemas.microsoft.com/office/powerpoint/2016/6/main">
                        <a:blip r:embed="rId4">
                          <a:extLst>
                            <a:ext uri="{28A0092B-C50C-407E-A947-70E740481C1C}">
                              <a14:useLocalDpi xmlns:a14="http://schemas.microsoft.com/office/drawing/2010/main" val="0"/>
                            </a:ext>
                          </a:extLst>
                        </a:blip>
                        <a:stretch>
                          <a:fillRect/>
                        </a:stretch>
                      </p166:blipFill>
                      <p166:spPr xmlns:p166="http://schemas.microsoft.com/office/powerpoint/2016/6/main">
                        <a:xfrm>
                          <a:off x="0" y="0"/>
                          <a:ext cx="2546512" cy="1432413"/>
                        </a:xfrm>
                        <a:prstGeom prst="rect">
                          <a:avLst/>
                        </a:prstGeom>
                      </p166:spPr>
                    </pslz:zmPr>
                  </pslz:sldZmObj>
                </pslz:sldZm>
              </a:graphicData>
            </a:graphic>
          </p:graphicFrame>
        </mc:Choice>
        <mc:Fallback>
          <p:pic>
            <p:nvPicPr>
              <p:cNvPr id="55" name="Slide Zoom 54">
                <a:extLst>
                  <a:ext uri="{FF2B5EF4-FFF2-40B4-BE49-F238E27FC236}">
                    <a16:creationId xmlns:a16="http://schemas.microsoft.com/office/drawing/2014/main" id="{7A15B04F-383E-4E7D-4268-80484118B35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4">
                <a:extLst>
                  <a:ext uri="{28A0092B-C50C-407E-A947-70E740481C1C}">
                    <a14:useLocalDpi xmlns:a14="http://schemas.microsoft.com/office/drawing/2010/main" val="0"/>
                  </a:ext>
                </a:extLst>
              </a:blip>
              <a:stretch>
                <a:fillRect/>
              </a:stretch>
            </p:blipFill>
            <p:spPr>
              <a:xfrm>
                <a:off x="7635577" y="4277162"/>
                <a:ext cx="2546512" cy="1432413"/>
              </a:xfrm>
              <a:prstGeom prst="rect">
                <a:avLst/>
              </a:prstGeom>
            </p:spPr>
          </p:pic>
        </mc:Fallback>
      </mc:AlternateContent>
      <p:sp>
        <p:nvSpPr>
          <p:cNvPr id="81" name="TextBox 80">
            <a:extLst>
              <a:ext uri="{FF2B5EF4-FFF2-40B4-BE49-F238E27FC236}">
                <a16:creationId xmlns:a16="http://schemas.microsoft.com/office/drawing/2014/main" id="{8F89F3F3-7201-9D42-5F8E-EDA50681E7A6}"/>
              </a:ext>
              <a:ext uri="{C183D7F6-B498-43B3-948B-1728B52AA6E4}">
                <adec:decorative xmlns:adec="http://schemas.microsoft.com/office/drawing/2017/decorative" val="1"/>
              </a:ext>
            </a:extLst>
          </p:cNvPr>
          <p:cNvSpPr txBox="1"/>
          <p:nvPr/>
        </p:nvSpPr>
        <p:spPr>
          <a:xfrm>
            <a:off x="9942490" y="7276563"/>
            <a:ext cx="184731" cy="307777"/>
          </a:xfrm>
          <a:prstGeom prst="rect">
            <a:avLst/>
          </a:prstGeom>
          <a:noFill/>
        </p:spPr>
        <p:txBody>
          <a:bodyPr wrap="none" rtlCol="0">
            <a:spAutoFit/>
          </a:bodyPr>
          <a:lstStyle/>
          <a:p>
            <a:endParaRPr lang="en-US"/>
          </a:p>
        </p:txBody>
      </p:sp>
      <mc:AlternateContent xmlns:mc="http://schemas.openxmlformats.org/markup-compatibility/2006">
        <mc:Choice xmlns:pslz="http://schemas.microsoft.com/office/powerpoint/2016/slidezoom" Requires="pslz">
          <p:graphicFrame>
            <p:nvGraphicFramePr>
              <p:cNvPr id="57" name="Slide Zoom 56">
                <a:extLst>
                  <a:ext uri="{FF2B5EF4-FFF2-40B4-BE49-F238E27FC236}">
                    <a16:creationId xmlns:a16="http://schemas.microsoft.com/office/drawing/2014/main" id="{DB904DBE-EEFF-11C3-0819-65BC401C9B3D}"/>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1040513137"/>
                  </p:ext>
                </p:extLst>
              </p:nvPr>
            </p:nvGraphicFramePr>
            <p:xfrm>
              <a:off x="6384518" y="5444022"/>
              <a:ext cx="2546512" cy="1432413"/>
            </p:xfrm>
            <a:graphic>
              <a:graphicData uri="http://schemas.microsoft.com/office/powerpoint/2016/slidezoom">
                <pslz:sldZm>
                  <pslz:sldZmObj sldId="445" cId="1617301376">
                    <pslz:zmPr id="{8026E8C2-6B35-5F44-A65B-66D10DAD54C6}" returnToParent="0" imageType="cover" transitionDur="1000" showBg="0">
                      <p166:blipFill xmlns:p166="http://schemas.microsoft.com/office/powerpoint/2016/6/main">
                        <a:blip r:embed="rId4">
                          <a:extLst>
                            <a:ext uri="{28A0092B-C50C-407E-A947-70E740481C1C}">
                              <a14:useLocalDpi xmlns:a14="http://schemas.microsoft.com/office/drawing/2010/main" val="0"/>
                            </a:ext>
                          </a:extLst>
                        </a:blip>
                        <a:stretch>
                          <a:fillRect/>
                        </a:stretch>
                      </p166:blipFill>
                      <p166:spPr xmlns:p166="http://schemas.microsoft.com/office/powerpoint/2016/6/main">
                        <a:xfrm>
                          <a:off x="0" y="0"/>
                          <a:ext cx="2546512" cy="1432413"/>
                        </a:xfrm>
                        <a:prstGeom prst="rect">
                          <a:avLst/>
                        </a:prstGeom>
                      </p166:spPr>
                    </pslz:zmPr>
                  </pslz:sldZmObj>
                </pslz:sldZm>
              </a:graphicData>
            </a:graphic>
          </p:graphicFrame>
        </mc:Choice>
        <mc:Fallback>
          <p:pic>
            <p:nvPicPr>
              <p:cNvPr id="57" name="Slide Zoom 56">
                <a:extLst>
                  <a:ext uri="{FF2B5EF4-FFF2-40B4-BE49-F238E27FC236}">
                    <a16:creationId xmlns:a16="http://schemas.microsoft.com/office/drawing/2014/main" id="{DB904DBE-EEFF-11C3-0819-65BC401C9B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4">
                <a:extLst>
                  <a:ext uri="{28A0092B-C50C-407E-A947-70E740481C1C}">
                    <a14:useLocalDpi xmlns:a14="http://schemas.microsoft.com/office/drawing/2010/main" val="0"/>
                  </a:ext>
                </a:extLst>
              </a:blip>
              <a:stretch>
                <a:fillRect/>
              </a:stretch>
            </p:blipFill>
            <p:spPr>
              <a:xfrm>
                <a:off x="6384518" y="5444022"/>
                <a:ext cx="2546512" cy="1432413"/>
              </a:xfrm>
              <a:prstGeom prst="rect">
                <a:avLst/>
              </a:prstGeom>
            </p:spPr>
          </p:pic>
        </mc:Fallback>
      </mc:AlternateContent>
    </p:spTree>
    <p:extLst>
      <p:ext uri="{BB962C8B-B14F-4D97-AF65-F5344CB8AC3E}">
        <p14:creationId xmlns:p14="http://schemas.microsoft.com/office/powerpoint/2010/main" val="35766993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FE508E-0419-4582-FBAA-4B256EB9ABDA}"/>
            </a:ext>
          </a:extLst>
        </p:cNvPr>
        <p:cNvGrpSpPr/>
        <p:nvPr/>
      </p:nvGrpSpPr>
      <p:grpSpPr>
        <a:xfrm>
          <a:off x="0" y="0"/>
          <a:ext cx="0" cy="0"/>
          <a:chOff x="0" y="0"/>
          <a:chExt cx="0" cy="0"/>
        </a:xfrm>
      </p:grpSpPr>
      <p:sp>
        <p:nvSpPr>
          <p:cNvPr id="3" name="Oval 2">
            <a:extLst>
              <a:ext uri="{FF2B5EF4-FFF2-40B4-BE49-F238E27FC236}">
                <a16:creationId xmlns:a16="http://schemas.microsoft.com/office/drawing/2014/main" id="{06705940-C51D-3430-DE9D-22512FC9CB4C}"/>
              </a:ext>
              <a:ext uri="{C183D7F6-B498-43B3-948B-1728B52AA6E4}">
                <adec:decorative xmlns:adec="http://schemas.microsoft.com/office/drawing/2017/decorative" val="1"/>
              </a:ext>
            </a:extLst>
          </p:cNvPr>
          <p:cNvSpPr/>
          <p:nvPr/>
        </p:nvSpPr>
        <p:spPr>
          <a:xfrm>
            <a:off x="6465885" y="2878657"/>
            <a:ext cx="347267" cy="338681"/>
          </a:xfrm>
          <a:prstGeom prst="ellipse">
            <a:avLst/>
          </a:prstGeom>
          <a:solidFill>
            <a:schemeClr val="accent5"/>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4" name="Oval 3">
            <a:extLst>
              <a:ext uri="{FF2B5EF4-FFF2-40B4-BE49-F238E27FC236}">
                <a16:creationId xmlns:a16="http://schemas.microsoft.com/office/drawing/2014/main" id="{64F88E84-EC70-0556-BC0C-2169EA265DC3}"/>
              </a:ext>
              <a:ext uri="{C183D7F6-B498-43B3-948B-1728B52AA6E4}">
                <adec:decorative xmlns:adec="http://schemas.microsoft.com/office/drawing/2017/decorative" val="1"/>
              </a:ext>
            </a:extLst>
          </p:cNvPr>
          <p:cNvSpPr/>
          <p:nvPr/>
        </p:nvSpPr>
        <p:spPr>
          <a:xfrm>
            <a:off x="2045116" y="3734152"/>
            <a:ext cx="347267" cy="338681"/>
          </a:xfrm>
          <a:prstGeom prst="ellipse">
            <a:avLst/>
          </a:prstGeom>
          <a:solidFill>
            <a:schemeClr val="accent5"/>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5" name="Title 4">
            <a:extLst>
              <a:ext uri="{FF2B5EF4-FFF2-40B4-BE49-F238E27FC236}">
                <a16:creationId xmlns:a16="http://schemas.microsoft.com/office/drawing/2014/main" id="{94E3983B-553C-3FA3-2020-5001D4F9EC0D}"/>
              </a:ext>
            </a:extLst>
          </p:cNvPr>
          <p:cNvSpPr>
            <a:spLocks noGrp="1"/>
          </p:cNvSpPr>
          <p:nvPr>
            <p:ph type="title" idx="4294967295"/>
          </p:nvPr>
        </p:nvSpPr>
        <p:spPr>
          <a:xfrm>
            <a:off x="609600" y="-685800"/>
            <a:ext cx="10969752" cy="685800"/>
          </a:xfrm>
        </p:spPr>
        <p:txBody>
          <a:bodyPr vert="horz" lIns="0" tIns="0" rIns="0" bIns="0" rtlCol="0" anchor="b" anchorCtr="0">
            <a:noAutofit/>
          </a:bodyPr>
          <a:lstStyle/>
          <a:p>
            <a:r>
              <a:rPr lang="en-US"/>
              <a:t>FY 28 Recommendations</a:t>
            </a:r>
          </a:p>
        </p:txBody>
      </p:sp>
    </p:spTree>
    <p:extLst>
      <p:ext uri="{BB962C8B-B14F-4D97-AF65-F5344CB8AC3E}">
        <p14:creationId xmlns:p14="http://schemas.microsoft.com/office/powerpoint/2010/main" val="31104642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1FC2E9-BF8B-25A9-84C8-37C76715D68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6DBA39A-149F-C2EE-1D7A-B160433741B7}"/>
              </a:ext>
            </a:extLst>
          </p:cNvPr>
          <p:cNvSpPr>
            <a:spLocks noGrp="1"/>
          </p:cNvSpPr>
          <p:nvPr>
            <p:ph type="title"/>
          </p:nvPr>
        </p:nvSpPr>
        <p:spPr>
          <a:xfrm>
            <a:off x="648348" y="-685800"/>
            <a:ext cx="10969752" cy="685800"/>
          </a:xfrm>
        </p:spPr>
        <p:txBody>
          <a:bodyPr/>
          <a:lstStyle/>
          <a:p>
            <a:r>
              <a:rPr lang="en-US">
                <a:solidFill>
                  <a:schemeClr val="accent5"/>
                </a:solidFill>
              </a:rPr>
              <a:t>FY 2028 Recommendations</a:t>
            </a:r>
          </a:p>
        </p:txBody>
      </p:sp>
      <p:grpSp>
        <p:nvGrpSpPr>
          <p:cNvPr id="2" name="Group 1" descr="Water Plant project and details">
            <a:extLst>
              <a:ext uri="{FF2B5EF4-FFF2-40B4-BE49-F238E27FC236}">
                <a16:creationId xmlns:a16="http://schemas.microsoft.com/office/drawing/2014/main" id="{234601A7-FC95-4AAD-B329-A5C4EF295A02}"/>
              </a:ext>
            </a:extLst>
          </p:cNvPr>
          <p:cNvGrpSpPr/>
          <p:nvPr/>
        </p:nvGrpSpPr>
        <p:grpSpPr>
          <a:xfrm>
            <a:off x="6444629" y="1042846"/>
            <a:ext cx="3769620" cy="4900754"/>
            <a:chOff x="6444629" y="1042846"/>
            <a:chExt cx="3769620" cy="4900754"/>
          </a:xfrm>
        </p:grpSpPr>
        <p:sp>
          <p:nvSpPr>
            <p:cNvPr id="13" name="Rectangle 12">
              <a:extLst>
                <a:ext uri="{FF2B5EF4-FFF2-40B4-BE49-F238E27FC236}">
                  <a16:creationId xmlns:a16="http://schemas.microsoft.com/office/drawing/2014/main" id="{BE04E83E-3F37-0DA1-A663-E8A98DE850AE}"/>
                </a:ext>
              </a:extLst>
            </p:cNvPr>
            <p:cNvSpPr/>
            <p:nvPr/>
          </p:nvSpPr>
          <p:spPr>
            <a:xfrm>
              <a:off x="6444629" y="1042846"/>
              <a:ext cx="3769620" cy="4900754"/>
            </a:xfrm>
            <a:prstGeom prst="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endParaRPr lang="en-US" sz="2800">
                <a:solidFill>
                  <a:schemeClr val="bg1">
                    <a:lumMod val="50000"/>
                  </a:schemeClr>
                </a:solidFill>
              </a:endParaRPr>
            </a:p>
          </p:txBody>
        </p:sp>
        <p:sp>
          <p:nvSpPr>
            <p:cNvPr id="15" name="TextBox 14">
              <a:extLst>
                <a:ext uri="{FF2B5EF4-FFF2-40B4-BE49-F238E27FC236}">
                  <a16:creationId xmlns:a16="http://schemas.microsoft.com/office/drawing/2014/main" id="{32C6C859-65F5-202B-C735-0379B378C6DE}"/>
                </a:ext>
              </a:extLst>
            </p:cNvPr>
            <p:cNvSpPr txBox="1"/>
            <p:nvPr/>
          </p:nvSpPr>
          <p:spPr>
            <a:xfrm>
              <a:off x="7161850" y="1111105"/>
              <a:ext cx="2167854" cy="461665"/>
            </a:xfrm>
            <a:prstGeom prst="rect">
              <a:avLst/>
            </a:prstGeom>
            <a:noFill/>
          </p:spPr>
          <p:txBody>
            <a:bodyPr wrap="square" rtlCol="0">
              <a:spAutoFit/>
            </a:bodyPr>
            <a:lstStyle/>
            <a:p>
              <a:pPr algn="ctr"/>
              <a:r>
                <a:rPr lang="en-US" sz="2400" b="1">
                  <a:latin typeface="+mn-lt"/>
                </a:rPr>
                <a:t>Water Plant</a:t>
              </a:r>
            </a:p>
          </p:txBody>
        </p:sp>
        <p:sp>
          <p:nvSpPr>
            <p:cNvPr id="9" name="TextBox 8">
              <a:extLst>
                <a:ext uri="{FF2B5EF4-FFF2-40B4-BE49-F238E27FC236}">
                  <a16:creationId xmlns:a16="http://schemas.microsoft.com/office/drawing/2014/main" id="{46A26B04-8197-FFD3-7E43-3CBBA2CB798B}"/>
                </a:ext>
              </a:extLst>
            </p:cNvPr>
            <p:cNvSpPr txBox="1"/>
            <p:nvPr/>
          </p:nvSpPr>
          <p:spPr>
            <a:xfrm>
              <a:off x="6652603" y="1671709"/>
              <a:ext cx="3353672" cy="2062103"/>
            </a:xfrm>
            <a:prstGeom prst="rect">
              <a:avLst/>
            </a:prstGeom>
            <a:noFill/>
          </p:spPr>
          <p:txBody>
            <a:bodyPr wrap="square" lIns="91440" tIns="45720" rIns="91440" bIns="45720" rtlCol="0" anchor="t">
              <a:spAutoFit/>
            </a:bodyPr>
            <a:lstStyle/>
            <a:p>
              <a:r>
                <a:rPr lang="en-US" sz="1600" u="sng"/>
                <a:t>Committee Rank</a:t>
              </a:r>
              <a:r>
                <a:rPr lang="en-US" sz="1600"/>
                <a:t>: 1</a:t>
              </a:r>
            </a:p>
            <a:p>
              <a:endParaRPr lang="en-US" sz="1600"/>
            </a:p>
            <a:p>
              <a:r>
                <a:rPr lang="en-US" sz="1600" u="sng"/>
                <a:t>Cost</a:t>
              </a:r>
              <a:r>
                <a:rPr lang="en-US" sz="1600"/>
                <a:t>: $3,000,000</a:t>
              </a:r>
            </a:p>
            <a:p>
              <a:endParaRPr lang="en-US" sz="1600"/>
            </a:p>
            <a:p>
              <a:r>
                <a:rPr lang="en-US" sz="1600" u="sng"/>
                <a:t>Funding from</a:t>
              </a:r>
              <a:r>
                <a:rPr lang="en-US" sz="1600"/>
                <a:t>:</a:t>
              </a:r>
            </a:p>
            <a:p>
              <a:endParaRPr lang="en-US" sz="1600"/>
            </a:p>
            <a:p>
              <a:pPr marL="285750" indent="-285750">
                <a:buFont typeface="Arial" panose="020B0604020202020204" pitchFamily="34" charset="0"/>
                <a:buChar char="•"/>
              </a:pPr>
              <a:r>
                <a:rPr lang="en-US" sz="1600"/>
                <a:t>State Revolving Fund Water Loan</a:t>
              </a:r>
            </a:p>
          </p:txBody>
        </p:sp>
        <p:pic>
          <p:nvPicPr>
            <p:cNvPr id="23" name="Picture 22">
              <a:extLst>
                <a:ext uri="{FF2B5EF4-FFF2-40B4-BE49-F238E27FC236}">
                  <a16:creationId xmlns:a16="http://schemas.microsoft.com/office/drawing/2014/main" id="{DB7CE4B4-BDA8-6B73-A924-DAFC83909276}"/>
                </a:ext>
              </a:extLst>
            </p:cNvPr>
            <p:cNvPicPr>
              <a:picLocks noChangeAspect="1"/>
            </p:cNvPicPr>
            <p:nvPr/>
          </p:nvPicPr>
          <p:blipFill>
            <a:blip r:embed="rId3">
              <a:extLst>
                <a:ext uri="{28A0092B-C50C-407E-A947-70E740481C1C}">
                  <a14:useLocalDpi xmlns:a14="http://schemas.microsoft.com/office/drawing/2010/main" val="0"/>
                </a:ext>
              </a:extLst>
            </a:blip>
            <a:srcRect l="17890" t="18750" b="14677"/>
            <a:stretch>
              <a:fillRect/>
            </a:stretch>
          </p:blipFill>
          <p:spPr>
            <a:xfrm>
              <a:off x="6652603" y="3775013"/>
              <a:ext cx="3353671" cy="2040141"/>
            </a:xfrm>
            <a:prstGeom prst="rect">
              <a:avLst/>
            </a:prstGeom>
          </p:spPr>
        </p:pic>
      </p:grpSp>
      <p:sp>
        <p:nvSpPr>
          <p:cNvPr id="27" name="Oval 26">
            <a:extLst>
              <a:ext uri="{FF2B5EF4-FFF2-40B4-BE49-F238E27FC236}">
                <a16:creationId xmlns:a16="http://schemas.microsoft.com/office/drawing/2014/main" id="{318128D2-D8EC-50D2-54CA-4076D7CB7CAF}"/>
              </a:ext>
              <a:ext uri="{C183D7F6-B498-43B3-948B-1728B52AA6E4}">
                <adec:decorative xmlns:adec="http://schemas.microsoft.com/office/drawing/2017/decorative" val="1"/>
              </a:ext>
            </a:extLst>
          </p:cNvPr>
          <p:cNvSpPr/>
          <p:nvPr/>
        </p:nvSpPr>
        <p:spPr>
          <a:xfrm>
            <a:off x="4591006" y="2921846"/>
            <a:ext cx="1121225" cy="1014307"/>
          </a:xfrm>
          <a:prstGeom prst="ellipse">
            <a:avLst/>
          </a:prstGeom>
          <a:solidFill>
            <a:srgbClr val="CC650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rgbClr val="5D7752"/>
              </a:solidFill>
            </a:endParaRPr>
          </a:p>
        </p:txBody>
      </p:sp>
    </p:spTree>
    <p:extLst>
      <p:ext uri="{BB962C8B-B14F-4D97-AF65-F5344CB8AC3E}">
        <p14:creationId xmlns:p14="http://schemas.microsoft.com/office/powerpoint/2010/main" val="2635573793"/>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8DCF87-479A-70BB-808A-3A96C004016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815FE62-E5A9-3D36-49C2-256F03B6933B}"/>
              </a:ext>
            </a:extLst>
          </p:cNvPr>
          <p:cNvSpPr>
            <a:spLocks noGrp="1"/>
          </p:cNvSpPr>
          <p:nvPr>
            <p:ph type="title"/>
          </p:nvPr>
        </p:nvSpPr>
        <p:spPr>
          <a:xfrm>
            <a:off x="648348" y="-685800"/>
            <a:ext cx="10969752" cy="685800"/>
          </a:xfrm>
        </p:spPr>
        <p:txBody>
          <a:bodyPr/>
          <a:lstStyle/>
          <a:p>
            <a:r>
              <a:rPr lang="en-US">
                <a:solidFill>
                  <a:schemeClr val="accent5"/>
                </a:solidFill>
              </a:rPr>
              <a:t>FY 2028 Recommendations – Highway Trail</a:t>
            </a:r>
          </a:p>
        </p:txBody>
      </p:sp>
      <p:grpSp>
        <p:nvGrpSpPr>
          <p:cNvPr id="6" name="Group 5" descr="Details of Herbert Hoover Highway Trail">
            <a:extLst>
              <a:ext uri="{FF2B5EF4-FFF2-40B4-BE49-F238E27FC236}">
                <a16:creationId xmlns:a16="http://schemas.microsoft.com/office/drawing/2014/main" id="{3DA90E83-9B51-ACCB-DC6B-5F0C27C7F0C7}"/>
              </a:ext>
            </a:extLst>
          </p:cNvPr>
          <p:cNvGrpSpPr/>
          <p:nvPr/>
        </p:nvGrpSpPr>
        <p:grpSpPr>
          <a:xfrm>
            <a:off x="6620585" y="814982"/>
            <a:ext cx="4123188" cy="5228035"/>
            <a:chOff x="5255613" y="715565"/>
            <a:chExt cx="4123188" cy="5228035"/>
          </a:xfrm>
        </p:grpSpPr>
        <p:sp>
          <p:nvSpPr>
            <p:cNvPr id="2" name="Rectangle 1">
              <a:extLst>
                <a:ext uri="{FF2B5EF4-FFF2-40B4-BE49-F238E27FC236}">
                  <a16:creationId xmlns:a16="http://schemas.microsoft.com/office/drawing/2014/main" id="{581B17FA-CDAC-AF83-B22F-4A489DC3D382}"/>
                </a:ext>
              </a:extLst>
            </p:cNvPr>
            <p:cNvSpPr/>
            <p:nvPr/>
          </p:nvSpPr>
          <p:spPr>
            <a:xfrm>
              <a:off x="5255613" y="715565"/>
              <a:ext cx="4123188" cy="5228035"/>
            </a:xfrm>
            <a:prstGeom prst="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8" name="TextBox 7">
              <a:extLst>
                <a:ext uri="{FF2B5EF4-FFF2-40B4-BE49-F238E27FC236}">
                  <a16:creationId xmlns:a16="http://schemas.microsoft.com/office/drawing/2014/main" id="{34893503-40CA-501F-3690-CBA8137E878D}"/>
                </a:ext>
              </a:extLst>
            </p:cNvPr>
            <p:cNvSpPr txBox="1"/>
            <p:nvPr/>
          </p:nvSpPr>
          <p:spPr>
            <a:xfrm>
              <a:off x="5255613" y="814385"/>
              <a:ext cx="4123188" cy="461665"/>
            </a:xfrm>
            <a:prstGeom prst="rect">
              <a:avLst/>
            </a:prstGeom>
            <a:noFill/>
          </p:spPr>
          <p:txBody>
            <a:bodyPr wrap="square" rtlCol="0">
              <a:spAutoFit/>
            </a:bodyPr>
            <a:lstStyle/>
            <a:p>
              <a:pPr algn="ctr"/>
              <a:r>
                <a:rPr lang="en-US" sz="2400" b="1">
                  <a:latin typeface="+mn-lt"/>
                </a:rPr>
                <a:t>Herbert Hoover Highway Trail</a:t>
              </a:r>
            </a:p>
          </p:txBody>
        </p:sp>
        <p:sp>
          <p:nvSpPr>
            <p:cNvPr id="20" name="TextBox 19">
              <a:extLst>
                <a:ext uri="{FF2B5EF4-FFF2-40B4-BE49-F238E27FC236}">
                  <a16:creationId xmlns:a16="http://schemas.microsoft.com/office/drawing/2014/main" id="{1F6B830B-23EE-3EB7-E745-A3E9D3C5CA31}"/>
                </a:ext>
              </a:extLst>
            </p:cNvPr>
            <p:cNvSpPr txBox="1"/>
            <p:nvPr/>
          </p:nvSpPr>
          <p:spPr>
            <a:xfrm>
              <a:off x="5548368" y="1269711"/>
              <a:ext cx="3537678" cy="2308324"/>
            </a:xfrm>
            <a:prstGeom prst="rect">
              <a:avLst/>
            </a:prstGeom>
            <a:noFill/>
          </p:spPr>
          <p:txBody>
            <a:bodyPr wrap="square" lIns="91440" tIns="45720" rIns="91440" bIns="45720" rtlCol="0" anchor="t">
              <a:spAutoFit/>
            </a:bodyPr>
            <a:lstStyle/>
            <a:p>
              <a:r>
                <a:rPr lang="en-US" sz="1600" u="sng"/>
                <a:t>Committee Rank:</a:t>
              </a:r>
              <a:r>
                <a:rPr lang="en-US" sz="1600"/>
                <a:t> 7</a:t>
              </a:r>
            </a:p>
            <a:p>
              <a:endParaRPr lang="en-US" sz="1600"/>
            </a:p>
            <a:p>
              <a:r>
                <a:rPr lang="en-US" sz="1600" u="sng"/>
                <a:t>Cost:</a:t>
              </a:r>
              <a:r>
                <a:rPr lang="en-US" sz="1600"/>
                <a:t> $300,000</a:t>
              </a:r>
            </a:p>
            <a:p>
              <a:endParaRPr lang="en-US" sz="1600"/>
            </a:p>
            <a:p>
              <a:r>
                <a:rPr lang="en-US" sz="1600" u="sng"/>
                <a:t>Funding from:</a:t>
              </a:r>
            </a:p>
            <a:p>
              <a:endParaRPr lang="en-US" sz="1600"/>
            </a:p>
            <a:p>
              <a:pPr marL="285750" indent="-285750">
                <a:buFont typeface="Arial" panose="020B0604020202020204" pitchFamily="34" charset="0"/>
                <a:buChar char="•"/>
              </a:pPr>
              <a:r>
                <a:rPr lang="en-US" sz="1600"/>
                <a:t>Local Option Sales Tax (LOST)</a:t>
              </a:r>
            </a:p>
            <a:p>
              <a:pPr marL="285750" indent="-285750">
                <a:buFont typeface="Arial" panose="020B0604020202020204" pitchFamily="34" charset="0"/>
                <a:buChar char="•"/>
              </a:pPr>
              <a:r>
                <a:rPr lang="en-US" sz="1600"/>
                <a:t>Grants</a:t>
              </a:r>
            </a:p>
            <a:p>
              <a:endParaRPr lang="en-US" sz="1600"/>
            </a:p>
          </p:txBody>
        </p:sp>
        <p:pic>
          <p:nvPicPr>
            <p:cNvPr id="10" name="Picture 9">
              <a:extLst>
                <a:ext uri="{FF2B5EF4-FFF2-40B4-BE49-F238E27FC236}">
                  <a16:creationId xmlns:a16="http://schemas.microsoft.com/office/drawing/2014/main" id="{5FE79882-BAE0-81A7-3213-BDEDC3B02B23}"/>
                </a:ext>
              </a:extLst>
            </p:cNvPr>
            <p:cNvPicPr>
              <a:picLocks noChangeAspect="1"/>
            </p:cNvPicPr>
            <p:nvPr/>
          </p:nvPicPr>
          <p:blipFill>
            <a:blip r:embed="rId3">
              <a:extLst>
                <a:ext uri="{28A0092B-C50C-407E-A947-70E740481C1C}">
                  <a14:useLocalDpi xmlns:a14="http://schemas.microsoft.com/office/drawing/2010/main" val="0"/>
                </a:ext>
              </a:extLst>
            </a:blip>
            <a:srcRect l="17726" t="26716" r="73970" b="59585"/>
            <a:stretch>
              <a:fillRect/>
            </a:stretch>
          </p:blipFill>
          <p:spPr>
            <a:xfrm>
              <a:off x="6144510" y="3361438"/>
              <a:ext cx="1988525" cy="2460351"/>
            </a:xfrm>
            <a:prstGeom prst="rect">
              <a:avLst/>
            </a:prstGeom>
          </p:spPr>
        </p:pic>
      </p:grpSp>
      <p:sp>
        <p:nvSpPr>
          <p:cNvPr id="12" name="Oval 11">
            <a:extLst>
              <a:ext uri="{FF2B5EF4-FFF2-40B4-BE49-F238E27FC236}">
                <a16:creationId xmlns:a16="http://schemas.microsoft.com/office/drawing/2014/main" id="{60BF954D-F7EB-53D3-CE42-85ED1EF4C173}"/>
              </a:ext>
              <a:ext uri="{C183D7F6-B498-43B3-948B-1728B52AA6E4}">
                <adec:decorative xmlns:adec="http://schemas.microsoft.com/office/drawing/2017/decorative" val="1"/>
              </a:ext>
            </a:extLst>
          </p:cNvPr>
          <p:cNvSpPr/>
          <p:nvPr/>
        </p:nvSpPr>
        <p:spPr>
          <a:xfrm>
            <a:off x="4666421" y="2921845"/>
            <a:ext cx="1121225" cy="1014307"/>
          </a:xfrm>
          <a:prstGeom prst="ellipse">
            <a:avLst/>
          </a:prstGeom>
          <a:solidFill>
            <a:srgbClr val="CC650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rgbClr val="5D7752"/>
              </a:solidFill>
            </a:endParaRPr>
          </a:p>
        </p:txBody>
      </p:sp>
    </p:spTree>
    <p:extLst>
      <p:ext uri="{BB962C8B-B14F-4D97-AF65-F5344CB8AC3E}">
        <p14:creationId xmlns:p14="http://schemas.microsoft.com/office/powerpoint/2010/main" val="15436962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Oval 15">
            <a:extLst>
              <a:ext uri="{FF2B5EF4-FFF2-40B4-BE49-F238E27FC236}">
                <a16:creationId xmlns:a16="http://schemas.microsoft.com/office/drawing/2014/main" id="{51520437-5E33-2FA6-8726-9A88CD538964}"/>
              </a:ext>
              <a:ext uri="{C183D7F6-B498-43B3-948B-1728B52AA6E4}">
                <adec:decorative xmlns:adec="http://schemas.microsoft.com/office/drawing/2017/decorative" val="1"/>
              </a:ext>
            </a:extLst>
          </p:cNvPr>
          <p:cNvSpPr/>
          <p:nvPr/>
        </p:nvSpPr>
        <p:spPr>
          <a:xfrm>
            <a:off x="3036981" y="1871913"/>
            <a:ext cx="347267" cy="338681"/>
          </a:xfrm>
          <a:prstGeom prst="ellipse">
            <a:avLst/>
          </a:prstGeom>
          <a:solidFill>
            <a:schemeClr val="accent6">
              <a:lumMod val="5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17" name="Oval 16">
            <a:extLst>
              <a:ext uri="{FF2B5EF4-FFF2-40B4-BE49-F238E27FC236}">
                <a16:creationId xmlns:a16="http://schemas.microsoft.com/office/drawing/2014/main" id="{07E16428-0CB7-00D2-9351-067CFA4AE86F}"/>
              </a:ext>
              <a:ext uri="{C183D7F6-B498-43B3-948B-1728B52AA6E4}">
                <adec:decorative xmlns:adec="http://schemas.microsoft.com/office/drawing/2017/decorative" val="1"/>
              </a:ext>
            </a:extLst>
          </p:cNvPr>
          <p:cNvSpPr/>
          <p:nvPr/>
        </p:nvSpPr>
        <p:spPr>
          <a:xfrm>
            <a:off x="5933122" y="3750815"/>
            <a:ext cx="347267" cy="338681"/>
          </a:xfrm>
          <a:prstGeom prst="ellipse">
            <a:avLst/>
          </a:prstGeom>
          <a:solidFill>
            <a:schemeClr val="accent6">
              <a:lumMod val="5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18" name="Oval 17">
            <a:extLst>
              <a:ext uri="{FF2B5EF4-FFF2-40B4-BE49-F238E27FC236}">
                <a16:creationId xmlns:a16="http://schemas.microsoft.com/office/drawing/2014/main" id="{77E33468-7517-8143-420D-5F7E697C6DFC}"/>
              </a:ext>
              <a:ext uri="{C183D7F6-B498-43B3-948B-1728B52AA6E4}">
                <adec:decorative xmlns:adec="http://schemas.microsoft.com/office/drawing/2017/decorative" val="1"/>
              </a:ext>
            </a:extLst>
          </p:cNvPr>
          <p:cNvSpPr/>
          <p:nvPr/>
        </p:nvSpPr>
        <p:spPr>
          <a:xfrm>
            <a:off x="7512211" y="3530504"/>
            <a:ext cx="347267" cy="338681"/>
          </a:xfrm>
          <a:prstGeom prst="ellipse">
            <a:avLst/>
          </a:prstGeom>
          <a:solidFill>
            <a:schemeClr val="accent6">
              <a:lumMod val="5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19" name="Oval 18">
            <a:extLst>
              <a:ext uri="{FF2B5EF4-FFF2-40B4-BE49-F238E27FC236}">
                <a16:creationId xmlns:a16="http://schemas.microsoft.com/office/drawing/2014/main" id="{1019B437-983D-1105-B889-BBFC5F0DF433}"/>
              </a:ext>
              <a:ext uri="{C183D7F6-B498-43B3-948B-1728B52AA6E4}">
                <adec:decorative xmlns:adec="http://schemas.microsoft.com/office/drawing/2017/decorative" val="1"/>
              </a:ext>
            </a:extLst>
          </p:cNvPr>
          <p:cNvSpPr/>
          <p:nvPr/>
        </p:nvSpPr>
        <p:spPr>
          <a:xfrm>
            <a:off x="8015900" y="3877379"/>
            <a:ext cx="347267" cy="338681"/>
          </a:xfrm>
          <a:prstGeom prst="ellipse">
            <a:avLst/>
          </a:prstGeom>
          <a:solidFill>
            <a:schemeClr val="accent6">
              <a:lumMod val="5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3" name="Title 2">
            <a:extLst>
              <a:ext uri="{FF2B5EF4-FFF2-40B4-BE49-F238E27FC236}">
                <a16:creationId xmlns:a16="http://schemas.microsoft.com/office/drawing/2014/main" id="{3F2E890D-36F5-D7B7-434B-9133554306A2}"/>
              </a:ext>
            </a:extLst>
          </p:cNvPr>
          <p:cNvSpPr>
            <a:spLocks noGrp="1"/>
          </p:cNvSpPr>
          <p:nvPr>
            <p:ph type="title" idx="4294967295"/>
          </p:nvPr>
        </p:nvSpPr>
        <p:spPr>
          <a:xfrm>
            <a:off x="609600" y="-685800"/>
            <a:ext cx="10969752" cy="685800"/>
          </a:xfrm>
        </p:spPr>
        <p:txBody>
          <a:bodyPr vert="horz" lIns="0" tIns="0" rIns="0" bIns="0" rtlCol="0" anchor="b" anchorCtr="0">
            <a:noAutofit/>
          </a:bodyPr>
          <a:lstStyle/>
          <a:p>
            <a:r>
              <a:rPr lang="en-US"/>
              <a:t>FY29 – 30 Recommendations</a:t>
            </a:r>
          </a:p>
        </p:txBody>
      </p:sp>
    </p:spTree>
    <p:extLst>
      <p:ext uri="{BB962C8B-B14F-4D97-AF65-F5344CB8AC3E}">
        <p14:creationId xmlns:p14="http://schemas.microsoft.com/office/powerpoint/2010/main" val="25046058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9E0EB-4F01-8740-87F8-D58CEC96990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F201995-7C9E-F635-B39F-AEF6A27D917A}"/>
              </a:ext>
            </a:extLst>
          </p:cNvPr>
          <p:cNvSpPr>
            <a:spLocks noGrp="1"/>
          </p:cNvSpPr>
          <p:nvPr>
            <p:ph type="title"/>
          </p:nvPr>
        </p:nvSpPr>
        <p:spPr>
          <a:xfrm>
            <a:off x="648348" y="-685800"/>
            <a:ext cx="10969752" cy="685800"/>
          </a:xfrm>
        </p:spPr>
        <p:txBody>
          <a:bodyPr/>
          <a:lstStyle/>
          <a:p>
            <a:r>
              <a:rPr lang="en-US">
                <a:solidFill>
                  <a:schemeClr val="accent5"/>
                </a:solidFill>
              </a:rPr>
              <a:t>FY 2029-2030 Recommendations</a:t>
            </a:r>
          </a:p>
        </p:txBody>
      </p:sp>
      <p:grpSp>
        <p:nvGrpSpPr>
          <p:cNvPr id="5" name="Group 4" descr="Details of Truck Re-Route">
            <a:extLst>
              <a:ext uri="{FF2B5EF4-FFF2-40B4-BE49-F238E27FC236}">
                <a16:creationId xmlns:a16="http://schemas.microsoft.com/office/drawing/2014/main" id="{BC942DE6-36EA-96A6-1A67-BAB3A5D35BD9}"/>
              </a:ext>
            </a:extLst>
          </p:cNvPr>
          <p:cNvGrpSpPr/>
          <p:nvPr/>
        </p:nvGrpSpPr>
        <p:grpSpPr>
          <a:xfrm>
            <a:off x="3394516" y="800099"/>
            <a:ext cx="3769620" cy="5257800"/>
            <a:chOff x="2272915" y="685800"/>
            <a:chExt cx="3769620" cy="5257800"/>
          </a:xfrm>
        </p:grpSpPr>
        <p:sp>
          <p:nvSpPr>
            <p:cNvPr id="9" name="Rectangle 8">
              <a:extLst>
                <a:ext uri="{FF2B5EF4-FFF2-40B4-BE49-F238E27FC236}">
                  <a16:creationId xmlns:a16="http://schemas.microsoft.com/office/drawing/2014/main" id="{0A363673-31EC-8C10-8F28-94978EB4F7BE}"/>
                </a:ext>
              </a:extLst>
            </p:cNvPr>
            <p:cNvSpPr/>
            <p:nvPr/>
          </p:nvSpPr>
          <p:spPr>
            <a:xfrm>
              <a:off x="2272915" y="685800"/>
              <a:ext cx="3769620" cy="5257800"/>
            </a:xfrm>
            <a:prstGeom prst="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pic>
          <p:nvPicPr>
            <p:cNvPr id="16" name="Picture 15">
              <a:extLst>
                <a:ext uri="{FF2B5EF4-FFF2-40B4-BE49-F238E27FC236}">
                  <a16:creationId xmlns:a16="http://schemas.microsoft.com/office/drawing/2014/main" id="{167751CC-2DC7-3D2D-5B6C-F74E1B46DFD6}"/>
                </a:ext>
              </a:extLst>
            </p:cNvPr>
            <p:cNvPicPr>
              <a:picLocks noChangeAspect="1"/>
            </p:cNvPicPr>
            <p:nvPr/>
          </p:nvPicPr>
          <p:blipFill>
            <a:blip r:embed="rId3">
              <a:extLst>
                <a:ext uri="{28A0092B-C50C-407E-A947-70E740481C1C}">
                  <a14:useLocalDpi xmlns:a14="http://schemas.microsoft.com/office/drawing/2010/main" val="0"/>
                </a:ext>
              </a:extLst>
            </a:blip>
            <a:srcRect l="42188" t="33261" r="52714" b="62656"/>
            <a:stretch>
              <a:fillRect/>
            </a:stretch>
          </p:blipFill>
          <p:spPr>
            <a:xfrm>
              <a:off x="2592212" y="3620123"/>
              <a:ext cx="3127294" cy="1853785"/>
            </a:xfrm>
            <a:prstGeom prst="rect">
              <a:avLst/>
            </a:prstGeom>
          </p:spPr>
        </p:pic>
        <p:sp>
          <p:nvSpPr>
            <p:cNvPr id="15" name="TextBox 14">
              <a:extLst>
                <a:ext uri="{FF2B5EF4-FFF2-40B4-BE49-F238E27FC236}">
                  <a16:creationId xmlns:a16="http://schemas.microsoft.com/office/drawing/2014/main" id="{0B3EA2A7-9A29-457F-011E-3A79ED2FC0EB}"/>
                </a:ext>
              </a:extLst>
            </p:cNvPr>
            <p:cNvSpPr txBox="1"/>
            <p:nvPr/>
          </p:nvSpPr>
          <p:spPr>
            <a:xfrm>
              <a:off x="2829891" y="875401"/>
              <a:ext cx="2651936" cy="461665"/>
            </a:xfrm>
            <a:prstGeom prst="rect">
              <a:avLst/>
            </a:prstGeom>
            <a:noFill/>
          </p:spPr>
          <p:txBody>
            <a:bodyPr wrap="square" rtlCol="0">
              <a:spAutoFit/>
            </a:bodyPr>
            <a:lstStyle/>
            <a:p>
              <a:pPr algn="ctr"/>
              <a:r>
                <a:rPr lang="en-US" sz="2400" b="1">
                  <a:latin typeface="+mn-lt"/>
                </a:rPr>
                <a:t>Truck Re-Route</a:t>
              </a:r>
            </a:p>
          </p:txBody>
        </p:sp>
        <p:sp>
          <p:nvSpPr>
            <p:cNvPr id="2" name="TextBox 9">
              <a:extLst>
                <a:ext uri="{FF2B5EF4-FFF2-40B4-BE49-F238E27FC236}">
                  <a16:creationId xmlns:a16="http://schemas.microsoft.com/office/drawing/2014/main" id="{4552C8EA-AA20-C64B-61D9-8E94E7E5F4DF}"/>
                </a:ext>
              </a:extLst>
            </p:cNvPr>
            <p:cNvSpPr txBox="1"/>
            <p:nvPr/>
          </p:nvSpPr>
          <p:spPr>
            <a:xfrm>
              <a:off x="2687600" y="1371203"/>
              <a:ext cx="2853565" cy="2277547"/>
            </a:xfrm>
            <a:prstGeom prst="rect">
              <a:avLst/>
            </a:prstGeom>
            <a:noFill/>
          </p:spPr>
          <p:txBody>
            <a:bodyPr wrap="square" lIns="91440" tIns="45720" rIns="91440" bIns="45720"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600" u="sng"/>
                <a:t>Committee Rank:</a:t>
              </a:r>
              <a:r>
                <a:rPr lang="en-US" sz="1600"/>
                <a:t> 12</a:t>
              </a:r>
            </a:p>
            <a:p>
              <a:endParaRPr lang="en-US" sz="1600"/>
            </a:p>
            <a:p>
              <a:r>
                <a:rPr lang="en-US" sz="1600" u="sng"/>
                <a:t>Cost:</a:t>
              </a:r>
              <a:r>
                <a:rPr lang="en-US" sz="1600"/>
                <a:t> $550,000 - $1,000,000</a:t>
              </a:r>
            </a:p>
            <a:p>
              <a:endParaRPr lang="en-US" sz="1600"/>
            </a:p>
            <a:p>
              <a:r>
                <a:rPr lang="en-US" sz="1600" u="sng"/>
                <a:t>Funding from:</a:t>
              </a:r>
            </a:p>
            <a:p>
              <a:endParaRPr lang="en-US" sz="1600" u="sng"/>
            </a:p>
            <a:p>
              <a:pPr marL="285750" indent="-285750">
                <a:buFont typeface="Arial" panose="020B0604020202020204" pitchFamily="34" charset="0"/>
                <a:buChar char="•"/>
              </a:pPr>
              <a:r>
                <a:rPr lang="en-US" sz="1600"/>
                <a:t>General Obligation Bond </a:t>
              </a:r>
            </a:p>
            <a:p>
              <a:pPr marL="285750" indent="-285750">
                <a:buFont typeface="Arial" panose="020B0604020202020204" pitchFamily="34" charset="0"/>
                <a:buChar char="•"/>
              </a:pPr>
              <a:r>
                <a:rPr lang="en-US" sz="1600"/>
                <a:t>Potential Grants</a:t>
              </a:r>
            </a:p>
            <a:p>
              <a:endParaRPr lang="en-US"/>
            </a:p>
          </p:txBody>
        </p:sp>
      </p:grpSp>
      <p:sp>
        <p:nvSpPr>
          <p:cNvPr id="8" name="Oval 7">
            <a:extLst>
              <a:ext uri="{FF2B5EF4-FFF2-40B4-BE49-F238E27FC236}">
                <a16:creationId xmlns:a16="http://schemas.microsoft.com/office/drawing/2014/main" id="{5016B601-7023-BEDB-3DDD-2A7ED6CC2103}"/>
              </a:ext>
              <a:ext uri="{C183D7F6-B498-43B3-948B-1728B52AA6E4}">
                <adec:decorative xmlns:adec="http://schemas.microsoft.com/office/drawing/2017/decorative" val="1"/>
              </a:ext>
            </a:extLst>
          </p:cNvPr>
          <p:cNvSpPr/>
          <p:nvPr/>
        </p:nvSpPr>
        <p:spPr>
          <a:xfrm>
            <a:off x="7497452" y="2886076"/>
            <a:ext cx="1151248" cy="1050078"/>
          </a:xfrm>
          <a:prstGeom prst="ellipse">
            <a:avLst/>
          </a:prstGeom>
          <a:solidFill>
            <a:srgbClr val="5D7752"/>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rgbClr val="5D7752"/>
              </a:solidFill>
            </a:endParaRPr>
          </a:p>
        </p:txBody>
      </p:sp>
    </p:spTree>
    <p:extLst>
      <p:ext uri="{BB962C8B-B14F-4D97-AF65-F5344CB8AC3E}">
        <p14:creationId xmlns:p14="http://schemas.microsoft.com/office/powerpoint/2010/main" val="38007406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98069D-B866-219D-9261-CF09038E588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1669D4A-BDE4-B3EB-37B9-49E6919063C6}"/>
              </a:ext>
            </a:extLst>
          </p:cNvPr>
          <p:cNvSpPr>
            <a:spLocks noGrp="1"/>
          </p:cNvSpPr>
          <p:nvPr>
            <p:ph type="title"/>
          </p:nvPr>
        </p:nvSpPr>
        <p:spPr>
          <a:xfrm>
            <a:off x="648348" y="-685800"/>
            <a:ext cx="10969752" cy="685800"/>
          </a:xfrm>
        </p:spPr>
        <p:txBody>
          <a:bodyPr/>
          <a:lstStyle/>
          <a:p>
            <a:r>
              <a:rPr lang="en-US">
                <a:solidFill>
                  <a:schemeClr val="accent5"/>
                </a:solidFill>
              </a:rPr>
              <a:t>FY 2029-2030 Recommendations – Greenview Water Main</a:t>
            </a:r>
          </a:p>
        </p:txBody>
      </p:sp>
      <p:grpSp>
        <p:nvGrpSpPr>
          <p:cNvPr id="9" name="Group 8" descr="Details of Greenview Water Main Project">
            <a:extLst>
              <a:ext uri="{FF2B5EF4-FFF2-40B4-BE49-F238E27FC236}">
                <a16:creationId xmlns:a16="http://schemas.microsoft.com/office/drawing/2014/main" id="{E03B0455-0407-D363-78C4-9A197368CB56}"/>
              </a:ext>
            </a:extLst>
          </p:cNvPr>
          <p:cNvGrpSpPr/>
          <p:nvPr/>
        </p:nvGrpSpPr>
        <p:grpSpPr>
          <a:xfrm>
            <a:off x="5094248" y="685800"/>
            <a:ext cx="3769620" cy="5257800"/>
            <a:chOff x="5255613" y="685800"/>
            <a:chExt cx="3769620" cy="5257800"/>
          </a:xfrm>
        </p:grpSpPr>
        <p:sp>
          <p:nvSpPr>
            <p:cNvPr id="25" name="Rectangle 24">
              <a:extLst>
                <a:ext uri="{FF2B5EF4-FFF2-40B4-BE49-F238E27FC236}">
                  <a16:creationId xmlns:a16="http://schemas.microsoft.com/office/drawing/2014/main" id="{82C6445F-F718-5208-6A58-6922FEFF01DC}"/>
                </a:ext>
              </a:extLst>
            </p:cNvPr>
            <p:cNvSpPr/>
            <p:nvPr/>
          </p:nvSpPr>
          <p:spPr>
            <a:xfrm>
              <a:off x="5255613" y="685800"/>
              <a:ext cx="3769620" cy="5257800"/>
            </a:xfrm>
            <a:prstGeom prst="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8" name="TextBox 7">
              <a:extLst>
                <a:ext uri="{FF2B5EF4-FFF2-40B4-BE49-F238E27FC236}">
                  <a16:creationId xmlns:a16="http://schemas.microsoft.com/office/drawing/2014/main" id="{105BFCBF-FF10-FC92-F604-A266C5CBB340}"/>
                </a:ext>
              </a:extLst>
            </p:cNvPr>
            <p:cNvSpPr txBox="1"/>
            <p:nvPr/>
          </p:nvSpPr>
          <p:spPr>
            <a:xfrm>
              <a:off x="6080246" y="829666"/>
              <a:ext cx="2120353" cy="830997"/>
            </a:xfrm>
            <a:prstGeom prst="rect">
              <a:avLst/>
            </a:prstGeom>
            <a:noFill/>
          </p:spPr>
          <p:txBody>
            <a:bodyPr wrap="square" rtlCol="0">
              <a:spAutoFit/>
            </a:bodyPr>
            <a:lstStyle/>
            <a:p>
              <a:pPr algn="ctr"/>
              <a:r>
                <a:rPr lang="en-US" sz="2400" b="1">
                  <a:latin typeface="+mn-lt"/>
                </a:rPr>
                <a:t>Greenview Water Main</a:t>
              </a:r>
            </a:p>
          </p:txBody>
        </p:sp>
        <p:sp>
          <p:nvSpPr>
            <p:cNvPr id="21" name="TextBox 20">
              <a:extLst>
                <a:ext uri="{FF2B5EF4-FFF2-40B4-BE49-F238E27FC236}">
                  <a16:creationId xmlns:a16="http://schemas.microsoft.com/office/drawing/2014/main" id="{CC5C52B6-E7E6-B973-693E-FB6AE9DD300E}"/>
                </a:ext>
              </a:extLst>
            </p:cNvPr>
            <p:cNvSpPr txBox="1"/>
            <p:nvPr/>
          </p:nvSpPr>
          <p:spPr>
            <a:xfrm>
              <a:off x="5483155" y="1697325"/>
              <a:ext cx="3446400" cy="2277547"/>
            </a:xfrm>
            <a:prstGeom prst="rect">
              <a:avLst/>
            </a:prstGeom>
            <a:noFill/>
          </p:spPr>
          <p:txBody>
            <a:bodyPr wrap="square" lIns="91440" tIns="45720" rIns="91440" bIns="45720" rtlCol="0" anchor="t">
              <a:spAutoFit/>
            </a:bodyPr>
            <a:lstStyle/>
            <a:p>
              <a:r>
                <a:rPr lang="en-US" sz="1600" u="sng"/>
                <a:t>Committee Rank:</a:t>
              </a:r>
              <a:r>
                <a:rPr lang="en-US" sz="1600"/>
                <a:t> 6 </a:t>
              </a:r>
            </a:p>
            <a:p>
              <a:endParaRPr lang="en-US" sz="1600"/>
            </a:p>
            <a:p>
              <a:r>
                <a:rPr lang="en-US" sz="1600" u="sng"/>
                <a:t>Cost:</a:t>
              </a:r>
              <a:r>
                <a:rPr lang="en-US" sz="1600"/>
                <a:t> $360,000</a:t>
              </a:r>
            </a:p>
            <a:p>
              <a:endParaRPr lang="en-US" sz="1600"/>
            </a:p>
            <a:p>
              <a:r>
                <a:rPr lang="en-US" sz="1600" u="sng"/>
                <a:t>Funding from:</a:t>
              </a:r>
            </a:p>
            <a:p>
              <a:endParaRPr lang="en-US" sz="1600"/>
            </a:p>
            <a:p>
              <a:pPr marL="285750" indent="-285750">
                <a:buFont typeface="Arial" panose="020B0604020202020204" pitchFamily="34" charset="0"/>
                <a:buChar char="•"/>
              </a:pPr>
              <a:r>
                <a:rPr lang="en-US" sz="1600"/>
                <a:t>General Obligation Bond </a:t>
              </a:r>
            </a:p>
            <a:p>
              <a:pPr marL="285750" indent="-285750">
                <a:buFont typeface="Arial" panose="020B0604020202020204" pitchFamily="34" charset="0"/>
                <a:buChar char="•"/>
              </a:pPr>
              <a:r>
                <a:rPr lang="en-US" sz="1600"/>
                <a:t>Potential Grants</a:t>
              </a:r>
            </a:p>
            <a:p>
              <a:endParaRPr lang="en-US"/>
            </a:p>
          </p:txBody>
        </p:sp>
        <p:pic>
          <p:nvPicPr>
            <p:cNvPr id="2" name="Picture 1">
              <a:extLst>
                <a:ext uri="{FF2B5EF4-FFF2-40B4-BE49-F238E27FC236}">
                  <a16:creationId xmlns:a16="http://schemas.microsoft.com/office/drawing/2014/main" id="{8F3F6A76-CB4E-EBB3-F7B0-324A6C8C5A90}"/>
                </a:ext>
              </a:extLst>
            </p:cNvPr>
            <p:cNvPicPr>
              <a:picLocks noChangeAspect="1"/>
            </p:cNvPicPr>
            <p:nvPr/>
          </p:nvPicPr>
          <p:blipFill>
            <a:blip r:embed="rId3"/>
            <a:stretch>
              <a:fillRect/>
            </a:stretch>
          </p:blipFill>
          <p:spPr>
            <a:xfrm>
              <a:off x="5416773" y="3883034"/>
              <a:ext cx="3431382" cy="1919288"/>
            </a:xfrm>
            <a:prstGeom prst="rect">
              <a:avLst/>
            </a:prstGeom>
          </p:spPr>
        </p:pic>
      </p:grpSp>
      <p:sp>
        <p:nvSpPr>
          <p:cNvPr id="7" name="Oval 6">
            <a:extLst>
              <a:ext uri="{FF2B5EF4-FFF2-40B4-BE49-F238E27FC236}">
                <a16:creationId xmlns:a16="http://schemas.microsoft.com/office/drawing/2014/main" id="{0751B966-8612-4694-60A8-313A2C7CC5FD}"/>
              </a:ext>
              <a:ext uri="{C183D7F6-B498-43B3-948B-1728B52AA6E4}">
                <adec:decorative xmlns:adec="http://schemas.microsoft.com/office/drawing/2017/decorative" val="1"/>
              </a:ext>
            </a:extLst>
          </p:cNvPr>
          <p:cNvSpPr/>
          <p:nvPr/>
        </p:nvSpPr>
        <p:spPr>
          <a:xfrm>
            <a:off x="3264817" y="2921846"/>
            <a:ext cx="1121225" cy="1014307"/>
          </a:xfrm>
          <a:prstGeom prst="ellipse">
            <a:avLst/>
          </a:prstGeom>
          <a:solidFill>
            <a:srgbClr val="5D7752"/>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rgbClr val="5D7752"/>
              </a:solidFill>
            </a:endParaRPr>
          </a:p>
        </p:txBody>
      </p:sp>
    </p:spTree>
    <p:extLst>
      <p:ext uri="{BB962C8B-B14F-4D97-AF65-F5344CB8AC3E}">
        <p14:creationId xmlns:p14="http://schemas.microsoft.com/office/powerpoint/2010/main" val="832865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EFB413-C5A5-01D9-CCAB-630C17A1878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90B428D-331D-C868-DE7F-B28856AA0AA7}"/>
              </a:ext>
            </a:extLst>
          </p:cNvPr>
          <p:cNvSpPr>
            <a:spLocks noGrp="1"/>
          </p:cNvSpPr>
          <p:nvPr>
            <p:ph type="title"/>
          </p:nvPr>
        </p:nvSpPr>
        <p:spPr>
          <a:xfrm>
            <a:off x="648348" y="-685800"/>
            <a:ext cx="10969752" cy="685800"/>
          </a:xfrm>
        </p:spPr>
        <p:txBody>
          <a:bodyPr/>
          <a:lstStyle/>
          <a:p>
            <a:r>
              <a:rPr lang="en-US">
                <a:solidFill>
                  <a:schemeClr val="accent5"/>
                </a:solidFill>
              </a:rPr>
              <a:t>FY 2029-2030 Recommendations – N Downey Water Main</a:t>
            </a:r>
          </a:p>
        </p:txBody>
      </p:sp>
      <p:grpSp>
        <p:nvGrpSpPr>
          <p:cNvPr id="5" name="Group 4" descr="North Downey Water Main details">
            <a:extLst>
              <a:ext uri="{FF2B5EF4-FFF2-40B4-BE49-F238E27FC236}">
                <a16:creationId xmlns:a16="http://schemas.microsoft.com/office/drawing/2014/main" id="{F43E326F-DBD0-0F05-E5E1-6C580E3B409D}"/>
              </a:ext>
            </a:extLst>
          </p:cNvPr>
          <p:cNvGrpSpPr/>
          <p:nvPr/>
        </p:nvGrpSpPr>
        <p:grpSpPr>
          <a:xfrm>
            <a:off x="2272915" y="685800"/>
            <a:ext cx="3769620" cy="5257800"/>
            <a:chOff x="2272915" y="685800"/>
            <a:chExt cx="3769620" cy="5257800"/>
          </a:xfrm>
        </p:grpSpPr>
        <p:sp>
          <p:nvSpPr>
            <p:cNvPr id="2" name="Rectangle 1" descr="Details of North Downey Water Main Project">
              <a:extLst>
                <a:ext uri="{FF2B5EF4-FFF2-40B4-BE49-F238E27FC236}">
                  <a16:creationId xmlns:a16="http://schemas.microsoft.com/office/drawing/2014/main" id="{ED62E063-CB74-C3DA-2DE6-3F63DB6F53EE}"/>
                </a:ext>
              </a:extLst>
            </p:cNvPr>
            <p:cNvSpPr/>
            <p:nvPr/>
          </p:nvSpPr>
          <p:spPr>
            <a:xfrm>
              <a:off x="2272915" y="685800"/>
              <a:ext cx="3769620" cy="5257800"/>
            </a:xfrm>
            <a:prstGeom prst="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pic>
          <p:nvPicPr>
            <p:cNvPr id="22" name="Picture 21">
              <a:extLst>
                <a:ext uri="{FF2B5EF4-FFF2-40B4-BE49-F238E27FC236}">
                  <a16:creationId xmlns:a16="http://schemas.microsoft.com/office/drawing/2014/main" id="{181F6B6D-593E-0BEA-69F1-0059F7187C2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l="40333" t="26933" r="54297" b="65295"/>
            <a:stretch>
              <a:fillRect/>
            </a:stretch>
          </p:blipFill>
          <p:spPr>
            <a:xfrm>
              <a:off x="3246672" y="3878480"/>
              <a:ext cx="1831252" cy="1958657"/>
            </a:xfrm>
            <a:prstGeom prst="rect">
              <a:avLst/>
            </a:prstGeom>
          </p:spPr>
        </p:pic>
        <p:sp>
          <p:nvSpPr>
            <p:cNvPr id="15" name="TextBox 14">
              <a:extLst>
                <a:ext uri="{FF2B5EF4-FFF2-40B4-BE49-F238E27FC236}">
                  <a16:creationId xmlns:a16="http://schemas.microsoft.com/office/drawing/2014/main" id="{A68C93CF-7F58-9163-3438-6C53C535A90F}"/>
                </a:ext>
              </a:extLst>
            </p:cNvPr>
            <p:cNvSpPr txBox="1"/>
            <p:nvPr/>
          </p:nvSpPr>
          <p:spPr>
            <a:xfrm>
              <a:off x="3073798" y="827403"/>
              <a:ext cx="2167854" cy="830997"/>
            </a:xfrm>
            <a:prstGeom prst="rect">
              <a:avLst/>
            </a:prstGeom>
            <a:noFill/>
          </p:spPr>
          <p:txBody>
            <a:bodyPr wrap="square" rtlCol="0">
              <a:spAutoFit/>
            </a:bodyPr>
            <a:lstStyle/>
            <a:p>
              <a:pPr algn="ctr"/>
              <a:r>
                <a:rPr lang="en-US" sz="2400" b="1">
                  <a:latin typeface="+mn-lt"/>
                </a:rPr>
                <a:t>North Downey </a:t>
              </a:r>
            </a:p>
            <a:p>
              <a:pPr algn="ctr"/>
              <a:r>
                <a:rPr lang="en-US" sz="2400" b="1">
                  <a:latin typeface="+mn-lt"/>
                </a:rPr>
                <a:t>Water Main</a:t>
              </a:r>
            </a:p>
          </p:txBody>
        </p:sp>
        <p:sp>
          <p:nvSpPr>
            <p:cNvPr id="14" name="TextBox 13">
              <a:extLst>
                <a:ext uri="{FF2B5EF4-FFF2-40B4-BE49-F238E27FC236}">
                  <a16:creationId xmlns:a16="http://schemas.microsoft.com/office/drawing/2014/main" id="{41C75109-808A-B444-0D73-C5DE913575DC}"/>
                </a:ext>
              </a:extLst>
            </p:cNvPr>
            <p:cNvSpPr txBox="1"/>
            <p:nvPr/>
          </p:nvSpPr>
          <p:spPr>
            <a:xfrm>
              <a:off x="2405318" y="1732029"/>
              <a:ext cx="3504813" cy="2277547"/>
            </a:xfrm>
            <a:prstGeom prst="rect">
              <a:avLst/>
            </a:prstGeom>
            <a:noFill/>
          </p:spPr>
          <p:txBody>
            <a:bodyPr wrap="square" lIns="91440" tIns="45720" rIns="91440" bIns="45720" rtlCol="0" anchor="t">
              <a:spAutoFit/>
            </a:bodyPr>
            <a:lstStyle/>
            <a:p>
              <a:r>
                <a:rPr lang="en-US" sz="1600" u="sng"/>
                <a:t>Committee Rank:</a:t>
              </a:r>
              <a:r>
                <a:rPr lang="en-US" sz="1600"/>
                <a:t> 13</a:t>
              </a:r>
            </a:p>
            <a:p>
              <a:endParaRPr lang="en-US" sz="1600"/>
            </a:p>
            <a:p>
              <a:r>
                <a:rPr lang="en-US" sz="1600" u="sng"/>
                <a:t>Cost:</a:t>
              </a:r>
              <a:r>
                <a:rPr lang="en-US" sz="1600"/>
                <a:t> $250,000</a:t>
              </a:r>
            </a:p>
            <a:p>
              <a:endParaRPr lang="en-US" sz="1600"/>
            </a:p>
            <a:p>
              <a:r>
                <a:rPr lang="en-US" sz="1600" u="sng"/>
                <a:t>Funding from:</a:t>
              </a:r>
            </a:p>
            <a:p>
              <a:endParaRPr lang="en-US" sz="1600"/>
            </a:p>
            <a:p>
              <a:pPr marL="285750" indent="-285750">
                <a:buFont typeface="Arial" panose="020B0604020202020204" pitchFamily="34" charset="0"/>
                <a:buChar char="•"/>
              </a:pPr>
              <a:r>
                <a:rPr lang="en-US" sz="1600"/>
                <a:t>General Obligation Bond </a:t>
              </a:r>
            </a:p>
            <a:p>
              <a:pPr marL="285750" indent="-285750">
                <a:buFont typeface="Arial" panose="020B0604020202020204" pitchFamily="34" charset="0"/>
                <a:buChar char="•"/>
              </a:pPr>
              <a:r>
                <a:rPr lang="en-US" sz="1600"/>
                <a:t>Potential Grants</a:t>
              </a:r>
            </a:p>
            <a:p>
              <a:endParaRPr lang="en-US"/>
            </a:p>
          </p:txBody>
        </p:sp>
      </p:grpSp>
      <p:sp>
        <p:nvSpPr>
          <p:cNvPr id="7" name="Oval 6">
            <a:extLst>
              <a:ext uri="{FF2B5EF4-FFF2-40B4-BE49-F238E27FC236}">
                <a16:creationId xmlns:a16="http://schemas.microsoft.com/office/drawing/2014/main" id="{148C9800-FB2E-976E-9693-298A5D367093}"/>
              </a:ext>
              <a:ext uri="{C183D7F6-B498-43B3-948B-1728B52AA6E4}">
                <adec:decorative xmlns:adec="http://schemas.microsoft.com/office/drawing/2017/decorative" val="1"/>
              </a:ext>
            </a:extLst>
          </p:cNvPr>
          <p:cNvSpPr/>
          <p:nvPr/>
        </p:nvSpPr>
        <p:spPr>
          <a:xfrm>
            <a:off x="6689120" y="2943362"/>
            <a:ext cx="1121225" cy="1014307"/>
          </a:xfrm>
          <a:prstGeom prst="ellipse">
            <a:avLst/>
          </a:prstGeom>
          <a:solidFill>
            <a:srgbClr val="5D7752"/>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rgbClr val="5D7752"/>
              </a:solidFill>
            </a:endParaRPr>
          </a:p>
        </p:txBody>
      </p:sp>
    </p:spTree>
    <p:extLst>
      <p:ext uri="{BB962C8B-B14F-4D97-AF65-F5344CB8AC3E}">
        <p14:creationId xmlns:p14="http://schemas.microsoft.com/office/powerpoint/2010/main" val="12658300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EB39AB-DA18-19DD-F07F-598DC2F4D3A4}"/>
              </a:ext>
            </a:extLst>
          </p:cNvPr>
          <p:cNvSpPr>
            <a:spLocks noGrp="1"/>
          </p:cNvSpPr>
          <p:nvPr>
            <p:ph type="title"/>
          </p:nvPr>
        </p:nvSpPr>
        <p:spPr/>
        <p:txBody>
          <a:bodyPr/>
          <a:lstStyle/>
          <a:p>
            <a:r>
              <a:rPr lang="en-US"/>
              <a:t>Fiscal Policy &amp; Capital Improvement Plan Team</a:t>
            </a:r>
          </a:p>
        </p:txBody>
      </p:sp>
      <p:grpSp>
        <p:nvGrpSpPr>
          <p:cNvPr id="16" name="Group 15" descr="Picture of Fern Bultema">
            <a:extLst>
              <a:ext uri="{FF2B5EF4-FFF2-40B4-BE49-F238E27FC236}">
                <a16:creationId xmlns:a16="http://schemas.microsoft.com/office/drawing/2014/main" id="{52EAE5F8-514B-ABAF-D15A-3F1AA6E122A2}"/>
              </a:ext>
            </a:extLst>
          </p:cNvPr>
          <p:cNvGrpSpPr/>
          <p:nvPr/>
        </p:nvGrpSpPr>
        <p:grpSpPr>
          <a:xfrm>
            <a:off x="338316" y="1233139"/>
            <a:ext cx="2811685" cy="2976536"/>
            <a:chOff x="207338" y="2042730"/>
            <a:chExt cx="2811685" cy="2976536"/>
          </a:xfrm>
        </p:grpSpPr>
        <p:sp>
          <p:nvSpPr>
            <p:cNvPr id="17" name="TextBox 16">
              <a:extLst>
                <a:ext uri="{FF2B5EF4-FFF2-40B4-BE49-F238E27FC236}">
                  <a16:creationId xmlns:a16="http://schemas.microsoft.com/office/drawing/2014/main" id="{077F4FE7-9A20-9009-9251-8AE47083FD65}"/>
                </a:ext>
              </a:extLst>
            </p:cNvPr>
            <p:cNvSpPr txBox="1"/>
            <p:nvPr/>
          </p:nvSpPr>
          <p:spPr>
            <a:xfrm>
              <a:off x="207338" y="4465268"/>
              <a:ext cx="2811685" cy="553998"/>
            </a:xfrm>
            <a:prstGeom prst="rect">
              <a:avLst/>
            </a:prstGeom>
            <a:noFill/>
          </p:spPr>
          <p:txBody>
            <a:bodyPr wrap="square" rtlCol="0">
              <a:spAutoFit/>
            </a:bodyPr>
            <a:lstStyle/>
            <a:p>
              <a:pPr algn="ctr"/>
              <a:r>
                <a:rPr lang="en-US" sz="3000">
                  <a:solidFill>
                    <a:schemeClr val="tx1"/>
                  </a:solidFill>
                  <a:latin typeface="+mn-lt"/>
                </a:rPr>
                <a:t>Fern Bultema</a:t>
              </a:r>
            </a:p>
          </p:txBody>
        </p:sp>
        <p:pic>
          <p:nvPicPr>
            <p:cNvPr id="18" name="Picture 17" descr="A person wearing glasses and a hat&#10;&#10;AI-generated content may be incorrect.">
              <a:extLst>
                <a:ext uri="{FF2B5EF4-FFF2-40B4-BE49-F238E27FC236}">
                  <a16:creationId xmlns:a16="http://schemas.microsoft.com/office/drawing/2014/main" id="{F8A4DB21-A905-2598-87FF-2CF025F417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2179" y="2042730"/>
              <a:ext cx="2282005" cy="221078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
        <p:nvSpPr>
          <p:cNvPr id="23" name="Rectangle 22">
            <a:extLst>
              <a:ext uri="{FF2B5EF4-FFF2-40B4-BE49-F238E27FC236}">
                <a16:creationId xmlns:a16="http://schemas.microsoft.com/office/drawing/2014/main" id="{33E92E7A-2746-C302-8FCD-94A235144CD3}"/>
              </a:ext>
              <a:ext uri="{C183D7F6-B498-43B3-948B-1728B52AA6E4}">
                <adec:decorative xmlns:adec="http://schemas.microsoft.com/office/drawing/2017/decorative" val="1"/>
              </a:ext>
            </a:extLst>
          </p:cNvPr>
          <p:cNvSpPr>
            <a:spLocks/>
          </p:cNvSpPr>
          <p:nvPr/>
        </p:nvSpPr>
        <p:spPr>
          <a:xfrm>
            <a:off x="0" y="4667376"/>
            <a:ext cx="12192000" cy="219062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nvGrpSpPr>
          <p:cNvPr id="13" name="Group 12" descr="Picture of Yihan Li">
            <a:extLst>
              <a:ext uri="{FF2B5EF4-FFF2-40B4-BE49-F238E27FC236}">
                <a16:creationId xmlns:a16="http://schemas.microsoft.com/office/drawing/2014/main" id="{9C865849-3F23-B74D-F78C-E21AFB6DD294}"/>
              </a:ext>
            </a:extLst>
          </p:cNvPr>
          <p:cNvGrpSpPr/>
          <p:nvPr/>
        </p:nvGrpSpPr>
        <p:grpSpPr>
          <a:xfrm>
            <a:off x="3557051" y="1233139"/>
            <a:ext cx="2262877" cy="3038057"/>
            <a:chOff x="3363397" y="1981209"/>
            <a:chExt cx="2262877" cy="3038057"/>
          </a:xfrm>
        </p:grpSpPr>
        <p:sp>
          <p:nvSpPr>
            <p:cNvPr id="14" name="TextBox 13">
              <a:extLst>
                <a:ext uri="{FF2B5EF4-FFF2-40B4-BE49-F238E27FC236}">
                  <a16:creationId xmlns:a16="http://schemas.microsoft.com/office/drawing/2014/main" id="{3FD5BA0D-3BC2-9EDC-3502-645FF81F963B}"/>
                </a:ext>
              </a:extLst>
            </p:cNvPr>
            <p:cNvSpPr txBox="1"/>
            <p:nvPr/>
          </p:nvSpPr>
          <p:spPr>
            <a:xfrm>
              <a:off x="3606654" y="4465268"/>
              <a:ext cx="1854804" cy="553998"/>
            </a:xfrm>
            <a:prstGeom prst="rect">
              <a:avLst/>
            </a:prstGeom>
            <a:noFill/>
          </p:spPr>
          <p:txBody>
            <a:bodyPr wrap="square" rtlCol="0">
              <a:spAutoFit/>
            </a:bodyPr>
            <a:lstStyle/>
            <a:p>
              <a:pPr algn="ctr"/>
              <a:r>
                <a:rPr lang="en-US" sz="3000">
                  <a:solidFill>
                    <a:schemeClr val="tx1"/>
                  </a:solidFill>
                  <a:latin typeface="+mn-lt"/>
                </a:rPr>
                <a:t>Yihan Li</a:t>
              </a:r>
            </a:p>
          </p:txBody>
        </p:sp>
        <p:pic>
          <p:nvPicPr>
            <p:cNvPr id="15" name="Picture 14">
              <a:extLst>
                <a:ext uri="{FF2B5EF4-FFF2-40B4-BE49-F238E27FC236}">
                  <a16:creationId xmlns:a16="http://schemas.microsoft.com/office/drawing/2014/main" id="{A99B73B0-FD61-2BAA-6962-DDEF2F762728}"/>
                </a:ext>
              </a:extLst>
            </p:cNvPr>
            <p:cNvPicPr>
              <a:picLocks noChangeAspect="1"/>
            </p:cNvPicPr>
            <p:nvPr/>
          </p:nvPicPr>
          <p:blipFill>
            <a:blip r:embed="rId3"/>
            <a:srcRect l="7988" t="8581" r="9550"/>
            <a:stretch>
              <a:fillRect/>
            </a:stretch>
          </p:blipFill>
          <p:spPr>
            <a:xfrm>
              <a:off x="3363397" y="1981209"/>
              <a:ext cx="2262877" cy="22107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grpSp>
        <p:nvGrpSpPr>
          <p:cNvPr id="19" name="Group 18" descr="Picture of Allie Tubbs">
            <a:extLst>
              <a:ext uri="{FF2B5EF4-FFF2-40B4-BE49-F238E27FC236}">
                <a16:creationId xmlns:a16="http://schemas.microsoft.com/office/drawing/2014/main" id="{B6D4BB4C-FEC9-75CC-C671-4057187B0301}"/>
              </a:ext>
            </a:extLst>
          </p:cNvPr>
          <p:cNvGrpSpPr/>
          <p:nvPr/>
        </p:nvGrpSpPr>
        <p:grpSpPr>
          <a:xfrm>
            <a:off x="6226978" y="1247861"/>
            <a:ext cx="2611770" cy="3023335"/>
            <a:chOff x="6096000" y="2225092"/>
            <a:chExt cx="2611770" cy="3023335"/>
          </a:xfrm>
        </p:grpSpPr>
        <p:sp>
          <p:nvSpPr>
            <p:cNvPr id="20" name="TextBox 19">
              <a:extLst>
                <a:ext uri="{FF2B5EF4-FFF2-40B4-BE49-F238E27FC236}">
                  <a16:creationId xmlns:a16="http://schemas.microsoft.com/office/drawing/2014/main" id="{FFA902B7-F11F-574C-3D9F-821100CA923C}"/>
                </a:ext>
              </a:extLst>
            </p:cNvPr>
            <p:cNvSpPr txBox="1"/>
            <p:nvPr/>
          </p:nvSpPr>
          <p:spPr>
            <a:xfrm>
              <a:off x="6096000" y="4694429"/>
              <a:ext cx="2611770" cy="553998"/>
            </a:xfrm>
            <a:prstGeom prst="rect">
              <a:avLst/>
            </a:prstGeom>
            <a:noFill/>
          </p:spPr>
          <p:txBody>
            <a:bodyPr wrap="square" rtlCol="0">
              <a:spAutoFit/>
            </a:bodyPr>
            <a:lstStyle/>
            <a:p>
              <a:pPr algn="ctr"/>
              <a:r>
                <a:rPr lang="en-US" sz="3000">
                  <a:solidFill>
                    <a:schemeClr val="tx1"/>
                  </a:solidFill>
                  <a:latin typeface="+mn-lt"/>
                </a:rPr>
                <a:t>Allie Tubbs</a:t>
              </a:r>
            </a:p>
          </p:txBody>
        </p:sp>
        <p:pic>
          <p:nvPicPr>
            <p:cNvPr id="21" name="Content Placeholder 5" descr="A person smiling at camera&#10;&#10;AI-generated content may be incorrect.">
              <a:extLst>
                <a:ext uri="{FF2B5EF4-FFF2-40B4-BE49-F238E27FC236}">
                  <a16:creationId xmlns:a16="http://schemas.microsoft.com/office/drawing/2014/main" id="{0FC5F2AB-066A-59A5-6856-533C81867424}"/>
                </a:ext>
              </a:extLst>
            </p:cNvPr>
            <p:cNvPicPr>
              <a:picLocks noChangeAspect="1"/>
            </p:cNvPicPr>
            <p:nvPr/>
          </p:nvPicPr>
          <p:blipFill>
            <a:blip r:embed="rId4" cstate="print">
              <a:extLst>
                <a:ext uri="{28A0092B-C50C-407E-A947-70E740481C1C}">
                  <a14:useLocalDpi xmlns:a14="http://schemas.microsoft.com/office/drawing/2010/main" val="0"/>
                </a:ext>
              </a:extLst>
            </a:blip>
            <a:srcRect l="1783" t="7899" r="34292" b="8017"/>
            <a:stretch>
              <a:fillRect/>
            </a:stretch>
          </p:blipFill>
          <p:spPr>
            <a:xfrm rot="5400000">
              <a:off x="6296490" y="2211000"/>
              <a:ext cx="2210790" cy="223897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grpSp>
        <p:nvGrpSpPr>
          <p:cNvPr id="10" name="Group 9" descr="Picture of Erik Woolsey">
            <a:extLst>
              <a:ext uri="{FF2B5EF4-FFF2-40B4-BE49-F238E27FC236}">
                <a16:creationId xmlns:a16="http://schemas.microsoft.com/office/drawing/2014/main" id="{FDB9B151-A716-2B6E-A317-61E6CA1044CB}"/>
              </a:ext>
            </a:extLst>
          </p:cNvPr>
          <p:cNvGrpSpPr/>
          <p:nvPr/>
        </p:nvGrpSpPr>
        <p:grpSpPr>
          <a:xfrm>
            <a:off x="8940247" y="1247861"/>
            <a:ext cx="2811685" cy="3038057"/>
            <a:chOff x="8809269" y="1981209"/>
            <a:chExt cx="2811685" cy="3038057"/>
          </a:xfrm>
        </p:grpSpPr>
        <p:sp>
          <p:nvSpPr>
            <p:cNvPr id="11" name="TextBox 10">
              <a:extLst>
                <a:ext uri="{FF2B5EF4-FFF2-40B4-BE49-F238E27FC236}">
                  <a16:creationId xmlns:a16="http://schemas.microsoft.com/office/drawing/2014/main" id="{C659FF46-7DD8-F745-8D9C-739F30A19D76}"/>
                </a:ext>
              </a:extLst>
            </p:cNvPr>
            <p:cNvSpPr txBox="1"/>
            <p:nvPr/>
          </p:nvSpPr>
          <p:spPr>
            <a:xfrm>
              <a:off x="8809269" y="4465268"/>
              <a:ext cx="2811685" cy="553998"/>
            </a:xfrm>
            <a:prstGeom prst="rect">
              <a:avLst/>
            </a:prstGeom>
            <a:noFill/>
          </p:spPr>
          <p:txBody>
            <a:bodyPr wrap="square" rtlCol="0">
              <a:spAutoFit/>
            </a:bodyPr>
            <a:lstStyle/>
            <a:p>
              <a:pPr algn="ctr"/>
              <a:r>
                <a:rPr lang="en-US" sz="3000">
                  <a:solidFill>
                    <a:schemeClr val="tx1"/>
                  </a:solidFill>
                  <a:latin typeface="+mn-lt"/>
                </a:rPr>
                <a:t>Erik Woolsey</a:t>
              </a:r>
            </a:p>
          </p:txBody>
        </p:sp>
        <p:pic>
          <p:nvPicPr>
            <p:cNvPr id="12" name="Picture 11">
              <a:extLst>
                <a:ext uri="{FF2B5EF4-FFF2-40B4-BE49-F238E27FC236}">
                  <a16:creationId xmlns:a16="http://schemas.microsoft.com/office/drawing/2014/main" id="{066BA2BA-58B3-95ED-0206-9E7256F18CC7}"/>
                </a:ext>
              </a:extLst>
            </p:cNvPr>
            <p:cNvPicPr>
              <a:picLocks noChangeAspect="1"/>
            </p:cNvPicPr>
            <p:nvPr/>
          </p:nvPicPr>
          <p:blipFill>
            <a:blip r:embed="rId5" cstate="print">
              <a:extLst>
                <a:ext uri="{28A0092B-C50C-407E-A947-70E740481C1C}">
                  <a14:useLocalDpi xmlns:a14="http://schemas.microsoft.com/office/drawing/2010/main" val="0"/>
                </a:ext>
              </a:extLst>
            </a:blip>
            <a:srcRect t="9964" r="2011" b="5327"/>
            <a:stretch>
              <a:fillRect/>
            </a:stretch>
          </p:blipFill>
          <p:spPr>
            <a:xfrm>
              <a:off x="9083674" y="1981209"/>
              <a:ext cx="2262877" cy="221078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
        <p:nvSpPr>
          <p:cNvPr id="24" name="TextBox 23">
            <a:extLst>
              <a:ext uri="{FF2B5EF4-FFF2-40B4-BE49-F238E27FC236}">
                <a16:creationId xmlns:a16="http://schemas.microsoft.com/office/drawing/2014/main" id="{F9AC8E4C-AF52-688A-5C2D-48E151129736}"/>
              </a:ext>
            </a:extLst>
          </p:cNvPr>
          <p:cNvSpPr txBox="1">
            <a:spLocks/>
          </p:cNvSpPr>
          <p:nvPr/>
        </p:nvSpPr>
        <p:spPr>
          <a:xfrm>
            <a:off x="630785" y="5120463"/>
            <a:ext cx="5189143" cy="954107"/>
          </a:xfrm>
          <a:prstGeom prst="rect">
            <a:avLst/>
          </a:prstGeom>
          <a:noFill/>
          <a:ln>
            <a:noFill/>
          </a:ln>
        </p:spPr>
        <p:txBody>
          <a:bodyPr wrap="square" rtlCol="0">
            <a:spAutoFit/>
          </a:bodyPr>
          <a:lstStyle/>
          <a:p>
            <a:r>
              <a:rPr lang="en-US" sz="2800">
                <a:solidFill>
                  <a:schemeClr val="bg1"/>
                </a:solidFill>
                <a:latin typeface="+mn-lt"/>
              </a:rPr>
              <a:t>Faculty Advisors: </a:t>
            </a:r>
          </a:p>
          <a:p>
            <a:r>
              <a:rPr lang="en-US" sz="2800" b="1">
                <a:solidFill>
                  <a:schemeClr val="bg1"/>
                </a:solidFill>
                <a:latin typeface="+mn-lt"/>
              </a:rPr>
              <a:t>Travis Kraus &amp; Phuong Nguyen</a:t>
            </a:r>
          </a:p>
        </p:txBody>
      </p:sp>
      <p:sp>
        <p:nvSpPr>
          <p:cNvPr id="25" name="TextBox 24">
            <a:extLst>
              <a:ext uri="{FF2B5EF4-FFF2-40B4-BE49-F238E27FC236}">
                <a16:creationId xmlns:a16="http://schemas.microsoft.com/office/drawing/2014/main" id="{BAAC5B4A-2806-6378-072B-324CE578D4BE}"/>
              </a:ext>
            </a:extLst>
          </p:cNvPr>
          <p:cNvSpPr txBox="1">
            <a:spLocks/>
          </p:cNvSpPr>
          <p:nvPr/>
        </p:nvSpPr>
        <p:spPr>
          <a:xfrm>
            <a:off x="6536890" y="5120462"/>
            <a:ext cx="5655110" cy="954107"/>
          </a:xfrm>
          <a:prstGeom prst="rect">
            <a:avLst/>
          </a:prstGeom>
          <a:noFill/>
          <a:ln>
            <a:noFill/>
          </a:ln>
        </p:spPr>
        <p:txBody>
          <a:bodyPr wrap="square" rtlCol="0">
            <a:spAutoFit/>
          </a:bodyPr>
          <a:lstStyle/>
          <a:p>
            <a:r>
              <a:rPr lang="en-US" sz="2800">
                <a:solidFill>
                  <a:schemeClr val="bg1"/>
                </a:solidFill>
                <a:latin typeface="+mn-lt"/>
              </a:rPr>
              <a:t>Community Partners:</a:t>
            </a:r>
            <a:br>
              <a:rPr lang="en-US" sz="2800" b="1">
                <a:solidFill>
                  <a:schemeClr val="bg1"/>
                </a:solidFill>
                <a:latin typeface="+mn-lt"/>
              </a:rPr>
            </a:br>
            <a:r>
              <a:rPr lang="en-US" sz="2800" b="1">
                <a:solidFill>
                  <a:schemeClr val="bg1"/>
                </a:solidFill>
                <a:latin typeface="+mn-lt"/>
              </a:rPr>
              <a:t>Adam Kofoed &amp; Heidi Van Auken</a:t>
            </a:r>
          </a:p>
        </p:txBody>
      </p:sp>
      <p:sp>
        <p:nvSpPr>
          <p:cNvPr id="2" name="Slide Number Placeholder 1">
            <a:extLst>
              <a:ext uri="{FF2B5EF4-FFF2-40B4-BE49-F238E27FC236}">
                <a16:creationId xmlns:a16="http://schemas.microsoft.com/office/drawing/2014/main" id="{38A3EE30-5ABA-02BE-398C-8649EE806B4D}"/>
              </a:ext>
            </a:extLst>
          </p:cNvPr>
          <p:cNvSpPr>
            <a:spLocks noGrp="1"/>
          </p:cNvSpPr>
          <p:nvPr>
            <p:ph type="sldNum" sz="quarter" idx="12"/>
          </p:nvPr>
        </p:nvSpPr>
        <p:spPr/>
        <p:txBody>
          <a:bodyPr/>
          <a:lstStyle/>
          <a:p>
            <a:fld id="{CC057153-B650-4DEB-B370-79DDCFDCE934}" type="slidenum">
              <a:rPr lang="en-US" smtClean="0"/>
              <a:t>2</a:t>
            </a:fld>
            <a:endParaRPr lang="en-US"/>
          </a:p>
        </p:txBody>
      </p:sp>
    </p:spTree>
    <p:extLst>
      <p:ext uri="{BB962C8B-B14F-4D97-AF65-F5344CB8AC3E}">
        <p14:creationId xmlns:p14="http://schemas.microsoft.com/office/powerpoint/2010/main" val="12620781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1F8280-EEB5-2E3F-E132-016CF19FB8F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41C11A4-48C6-E01E-42F7-92B68602ABE9}"/>
              </a:ext>
            </a:extLst>
          </p:cNvPr>
          <p:cNvSpPr>
            <a:spLocks noGrp="1"/>
          </p:cNvSpPr>
          <p:nvPr>
            <p:ph type="title"/>
          </p:nvPr>
        </p:nvSpPr>
        <p:spPr>
          <a:xfrm>
            <a:off x="648348" y="-685800"/>
            <a:ext cx="10969752" cy="685800"/>
          </a:xfrm>
        </p:spPr>
        <p:txBody>
          <a:bodyPr/>
          <a:lstStyle/>
          <a:p>
            <a:r>
              <a:rPr lang="en-US">
                <a:solidFill>
                  <a:schemeClr val="accent5"/>
                </a:solidFill>
              </a:rPr>
              <a:t>FY 2029-2030 Recommendations – Thomas Drive Sewer</a:t>
            </a:r>
          </a:p>
        </p:txBody>
      </p:sp>
      <p:grpSp>
        <p:nvGrpSpPr>
          <p:cNvPr id="9" name="Group 8" descr="Details of Thomas Drive Sewer Main Project">
            <a:extLst>
              <a:ext uri="{FF2B5EF4-FFF2-40B4-BE49-F238E27FC236}">
                <a16:creationId xmlns:a16="http://schemas.microsoft.com/office/drawing/2014/main" id="{D214A366-1A64-E9B3-0314-C51FE8909B58}"/>
              </a:ext>
            </a:extLst>
          </p:cNvPr>
          <p:cNvGrpSpPr/>
          <p:nvPr/>
        </p:nvGrpSpPr>
        <p:grpSpPr>
          <a:xfrm>
            <a:off x="7309718" y="685801"/>
            <a:ext cx="3865095" cy="5257799"/>
            <a:chOff x="7621690" y="691154"/>
            <a:chExt cx="3865095" cy="5257799"/>
          </a:xfrm>
        </p:grpSpPr>
        <p:sp>
          <p:nvSpPr>
            <p:cNvPr id="2" name="Rectangle 1">
              <a:extLst>
                <a:ext uri="{FF2B5EF4-FFF2-40B4-BE49-F238E27FC236}">
                  <a16:creationId xmlns:a16="http://schemas.microsoft.com/office/drawing/2014/main" id="{B0E60BF2-EF98-19F4-8E71-46DBDD7F17DC}"/>
                </a:ext>
              </a:extLst>
            </p:cNvPr>
            <p:cNvSpPr/>
            <p:nvPr/>
          </p:nvSpPr>
          <p:spPr>
            <a:xfrm>
              <a:off x="7621690" y="691154"/>
              <a:ext cx="3769620" cy="5257799"/>
            </a:xfrm>
            <a:prstGeom prst="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pic>
          <p:nvPicPr>
            <p:cNvPr id="12" name="Picture 11">
              <a:extLst>
                <a:ext uri="{FF2B5EF4-FFF2-40B4-BE49-F238E27FC236}">
                  <a16:creationId xmlns:a16="http://schemas.microsoft.com/office/drawing/2014/main" id="{DD9485CA-92E9-9F06-1ACC-A6E599BB1754}"/>
                </a:ext>
              </a:extLst>
            </p:cNvPr>
            <p:cNvPicPr>
              <a:picLocks noChangeAspect="1"/>
            </p:cNvPicPr>
            <p:nvPr/>
          </p:nvPicPr>
          <p:blipFill>
            <a:blip r:embed="rId3">
              <a:extLst>
                <a:ext uri="{28A0092B-C50C-407E-A947-70E740481C1C}">
                  <a14:useLocalDpi xmlns:a14="http://schemas.microsoft.com/office/drawing/2010/main" val="0"/>
                </a:ext>
              </a:extLst>
            </a:blip>
            <a:srcRect l="34909" t="32052" r="61203" b="61964"/>
            <a:stretch>
              <a:fillRect/>
            </a:stretch>
          </p:blipFill>
          <p:spPr>
            <a:xfrm>
              <a:off x="8883999" y="3882989"/>
              <a:ext cx="1683311" cy="1914435"/>
            </a:xfrm>
            <a:prstGeom prst="rect">
              <a:avLst/>
            </a:prstGeom>
          </p:spPr>
        </p:pic>
        <p:sp>
          <p:nvSpPr>
            <p:cNvPr id="8" name="TextBox 7">
              <a:extLst>
                <a:ext uri="{FF2B5EF4-FFF2-40B4-BE49-F238E27FC236}">
                  <a16:creationId xmlns:a16="http://schemas.microsoft.com/office/drawing/2014/main" id="{7B8160F2-534D-D62F-14F6-B03C72724992}"/>
                </a:ext>
              </a:extLst>
            </p:cNvPr>
            <p:cNvSpPr txBox="1"/>
            <p:nvPr/>
          </p:nvSpPr>
          <p:spPr>
            <a:xfrm>
              <a:off x="8422573" y="853403"/>
              <a:ext cx="2167854" cy="830997"/>
            </a:xfrm>
            <a:prstGeom prst="rect">
              <a:avLst/>
            </a:prstGeom>
            <a:noFill/>
          </p:spPr>
          <p:txBody>
            <a:bodyPr wrap="square" rtlCol="0">
              <a:spAutoFit/>
            </a:bodyPr>
            <a:lstStyle/>
            <a:p>
              <a:pPr algn="ctr"/>
              <a:r>
                <a:rPr lang="en-US" sz="2400" b="1">
                  <a:latin typeface="+mn-lt"/>
                </a:rPr>
                <a:t>Thomas Drive </a:t>
              </a:r>
            </a:p>
            <a:p>
              <a:pPr algn="ctr"/>
              <a:r>
                <a:rPr lang="en-US" sz="2400" b="1">
                  <a:latin typeface="+mn-lt"/>
                </a:rPr>
                <a:t>Sewer Main</a:t>
              </a:r>
            </a:p>
          </p:txBody>
        </p:sp>
        <p:sp>
          <p:nvSpPr>
            <p:cNvPr id="10" name="TextBox 9">
              <a:extLst>
                <a:ext uri="{FF2B5EF4-FFF2-40B4-BE49-F238E27FC236}">
                  <a16:creationId xmlns:a16="http://schemas.microsoft.com/office/drawing/2014/main" id="{001D10F9-E1FD-486A-F266-96F803B8544C}"/>
                </a:ext>
              </a:extLst>
            </p:cNvPr>
            <p:cNvSpPr txBox="1"/>
            <p:nvPr/>
          </p:nvSpPr>
          <p:spPr>
            <a:xfrm>
              <a:off x="7964525" y="1700972"/>
              <a:ext cx="3522260" cy="2308324"/>
            </a:xfrm>
            <a:prstGeom prst="rect">
              <a:avLst/>
            </a:prstGeom>
            <a:noFill/>
          </p:spPr>
          <p:txBody>
            <a:bodyPr wrap="square" lIns="91440" tIns="45720" rIns="91440" bIns="45720" rtlCol="0" anchor="t">
              <a:spAutoFit/>
            </a:bodyPr>
            <a:lstStyle/>
            <a:p>
              <a:r>
                <a:rPr lang="en-US" sz="1600" u="sng"/>
                <a:t>Committee Rank:</a:t>
              </a:r>
              <a:r>
                <a:rPr lang="en-US" sz="1600"/>
                <a:t> 3</a:t>
              </a:r>
            </a:p>
            <a:p>
              <a:endParaRPr lang="en-US" sz="1600" u="sng"/>
            </a:p>
            <a:p>
              <a:r>
                <a:rPr lang="en-US" sz="1600" u="sng"/>
                <a:t>Cost:</a:t>
              </a:r>
              <a:r>
                <a:rPr lang="en-US" sz="1600"/>
                <a:t> $1,370,000</a:t>
              </a:r>
            </a:p>
            <a:p>
              <a:endParaRPr lang="en-US" sz="1600"/>
            </a:p>
            <a:p>
              <a:r>
                <a:rPr lang="en-US" sz="1600" u="sng"/>
                <a:t>Funding from:</a:t>
              </a:r>
            </a:p>
            <a:p>
              <a:endParaRPr lang="en-US" sz="1600"/>
            </a:p>
            <a:p>
              <a:pPr marL="285750" indent="-285750">
                <a:buFont typeface="Arial" panose="020B0604020202020204" pitchFamily="34" charset="0"/>
                <a:buChar char="•"/>
              </a:pPr>
              <a:r>
                <a:rPr lang="en-US" sz="1600"/>
                <a:t>General Obligation Bond </a:t>
              </a:r>
            </a:p>
            <a:p>
              <a:pPr marL="285750" indent="-285750">
                <a:buFont typeface="Arial" panose="020B0604020202020204" pitchFamily="34" charset="0"/>
                <a:buChar char="•"/>
              </a:pPr>
              <a:r>
                <a:rPr lang="en-US" sz="1600"/>
                <a:t>Potential Grants</a:t>
              </a:r>
            </a:p>
            <a:p>
              <a:endParaRPr lang="en-US" sz="1600"/>
            </a:p>
          </p:txBody>
        </p:sp>
      </p:grpSp>
      <p:sp>
        <p:nvSpPr>
          <p:cNvPr id="7" name="Oval 6">
            <a:extLst>
              <a:ext uri="{FF2B5EF4-FFF2-40B4-BE49-F238E27FC236}">
                <a16:creationId xmlns:a16="http://schemas.microsoft.com/office/drawing/2014/main" id="{D790C022-9C59-DC3A-0521-2F547B879416}"/>
              </a:ext>
              <a:ext uri="{C183D7F6-B498-43B3-948B-1728B52AA6E4}">
                <adec:decorative xmlns:adec="http://schemas.microsoft.com/office/drawing/2017/decorative" val="1"/>
              </a:ext>
            </a:extLst>
          </p:cNvPr>
          <p:cNvSpPr/>
          <p:nvPr/>
        </p:nvSpPr>
        <p:spPr>
          <a:xfrm>
            <a:off x="5480116" y="2921846"/>
            <a:ext cx="1121225" cy="1014307"/>
          </a:xfrm>
          <a:prstGeom prst="ellipse">
            <a:avLst/>
          </a:prstGeom>
          <a:solidFill>
            <a:srgbClr val="5D7752"/>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rgbClr val="5D7752"/>
              </a:solidFill>
            </a:endParaRPr>
          </a:p>
        </p:txBody>
      </p:sp>
    </p:spTree>
    <p:extLst>
      <p:ext uri="{BB962C8B-B14F-4D97-AF65-F5344CB8AC3E}">
        <p14:creationId xmlns:p14="http://schemas.microsoft.com/office/powerpoint/2010/main" val="19117460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CDA498DE-EC78-4B98-C38C-608A680BBB84}"/>
              </a:ext>
              <a:ext uri="{C183D7F6-B498-43B3-948B-1728B52AA6E4}">
                <adec:decorative xmlns:adec="http://schemas.microsoft.com/office/drawing/2017/decorative" val="1"/>
              </a:ext>
            </a:extLst>
          </p:cNvPr>
          <p:cNvSpPr/>
          <p:nvPr/>
        </p:nvSpPr>
        <p:spPr>
          <a:xfrm>
            <a:off x="7748267" y="6109647"/>
            <a:ext cx="347267" cy="338681"/>
          </a:xfrm>
          <a:prstGeom prst="ellipse">
            <a:avLst/>
          </a:prstGeom>
          <a:solidFill>
            <a:schemeClr val="accent2"/>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4" name="Oval 3">
            <a:extLst>
              <a:ext uri="{FF2B5EF4-FFF2-40B4-BE49-F238E27FC236}">
                <a16:creationId xmlns:a16="http://schemas.microsoft.com/office/drawing/2014/main" id="{BB916EF7-F999-66AB-6F13-619B85777E84}"/>
              </a:ext>
              <a:ext uri="{C183D7F6-B498-43B3-948B-1728B52AA6E4}">
                <adec:decorative xmlns:adec="http://schemas.microsoft.com/office/drawing/2017/decorative" val="1"/>
              </a:ext>
            </a:extLst>
          </p:cNvPr>
          <p:cNvSpPr/>
          <p:nvPr/>
        </p:nvSpPr>
        <p:spPr>
          <a:xfrm>
            <a:off x="9032614" y="4960767"/>
            <a:ext cx="347267" cy="338681"/>
          </a:xfrm>
          <a:prstGeom prst="ellipse">
            <a:avLst/>
          </a:prstGeom>
          <a:solidFill>
            <a:schemeClr val="accent2"/>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6" name="Oval 5">
            <a:extLst>
              <a:ext uri="{FF2B5EF4-FFF2-40B4-BE49-F238E27FC236}">
                <a16:creationId xmlns:a16="http://schemas.microsoft.com/office/drawing/2014/main" id="{E9101FAF-8B2E-AC2F-9A31-ECE833E9C645}"/>
              </a:ext>
              <a:ext uri="{C183D7F6-B498-43B3-948B-1728B52AA6E4}">
                <adec:decorative xmlns:adec="http://schemas.microsoft.com/office/drawing/2017/decorative" val="1"/>
              </a:ext>
            </a:extLst>
          </p:cNvPr>
          <p:cNvSpPr/>
          <p:nvPr/>
        </p:nvSpPr>
        <p:spPr>
          <a:xfrm>
            <a:off x="6904881" y="3670894"/>
            <a:ext cx="347267" cy="338681"/>
          </a:xfrm>
          <a:prstGeom prst="ellipse">
            <a:avLst/>
          </a:prstGeom>
          <a:solidFill>
            <a:schemeClr val="accent2"/>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5" name="Title 4">
            <a:extLst>
              <a:ext uri="{FF2B5EF4-FFF2-40B4-BE49-F238E27FC236}">
                <a16:creationId xmlns:a16="http://schemas.microsoft.com/office/drawing/2014/main" id="{8E0082A2-04AA-1A1B-79A6-ACEA7D2040EB}"/>
              </a:ext>
            </a:extLst>
          </p:cNvPr>
          <p:cNvSpPr>
            <a:spLocks noGrp="1"/>
          </p:cNvSpPr>
          <p:nvPr>
            <p:ph type="title" idx="4294967295"/>
          </p:nvPr>
        </p:nvSpPr>
        <p:spPr>
          <a:xfrm>
            <a:off x="609600" y="-685800"/>
            <a:ext cx="10969752" cy="685800"/>
          </a:xfrm>
        </p:spPr>
        <p:txBody>
          <a:bodyPr vert="horz" lIns="0" tIns="0" rIns="0" bIns="0" rtlCol="0" anchor="b" anchorCtr="0">
            <a:noAutofit/>
          </a:bodyPr>
          <a:lstStyle/>
          <a:p>
            <a:r>
              <a:rPr lang="en-US"/>
              <a:t>FY 31 Recommendations</a:t>
            </a:r>
          </a:p>
        </p:txBody>
      </p:sp>
    </p:spTree>
    <p:extLst>
      <p:ext uri="{BB962C8B-B14F-4D97-AF65-F5344CB8AC3E}">
        <p14:creationId xmlns:p14="http://schemas.microsoft.com/office/powerpoint/2010/main" val="32886723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DF4C66-C19E-4405-F078-919ADB54F65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B212355-08D1-FE70-F5AF-0DA87A6F1EC4}"/>
              </a:ext>
            </a:extLst>
          </p:cNvPr>
          <p:cNvSpPr>
            <a:spLocks noGrp="1"/>
          </p:cNvSpPr>
          <p:nvPr>
            <p:ph type="title"/>
          </p:nvPr>
        </p:nvSpPr>
        <p:spPr>
          <a:xfrm>
            <a:off x="648348" y="-685800"/>
            <a:ext cx="10969752" cy="685800"/>
          </a:xfrm>
        </p:spPr>
        <p:txBody>
          <a:bodyPr/>
          <a:lstStyle/>
          <a:p>
            <a:r>
              <a:rPr lang="en-US">
                <a:solidFill>
                  <a:schemeClr val="accent5"/>
                </a:solidFill>
              </a:rPr>
              <a:t>FY 2031 Recommendations</a:t>
            </a:r>
          </a:p>
        </p:txBody>
      </p:sp>
      <p:grpSp>
        <p:nvGrpSpPr>
          <p:cNvPr id="7" name="Group 6" descr="Details of Beranek Park Project">
            <a:extLst>
              <a:ext uri="{FF2B5EF4-FFF2-40B4-BE49-F238E27FC236}">
                <a16:creationId xmlns:a16="http://schemas.microsoft.com/office/drawing/2014/main" id="{101D52A3-C872-483D-0F98-6ACBCB2A2912}"/>
              </a:ext>
            </a:extLst>
          </p:cNvPr>
          <p:cNvGrpSpPr/>
          <p:nvPr/>
        </p:nvGrpSpPr>
        <p:grpSpPr>
          <a:xfrm>
            <a:off x="2326380" y="656528"/>
            <a:ext cx="3769620" cy="5257800"/>
            <a:chOff x="2326380" y="268111"/>
            <a:chExt cx="3769620" cy="5257800"/>
          </a:xfrm>
        </p:grpSpPr>
        <p:sp>
          <p:nvSpPr>
            <p:cNvPr id="2" name="Rectangle 1">
              <a:extLst>
                <a:ext uri="{FF2B5EF4-FFF2-40B4-BE49-F238E27FC236}">
                  <a16:creationId xmlns:a16="http://schemas.microsoft.com/office/drawing/2014/main" id="{D32FDFCF-CE8E-A7BB-F184-F102BA92D13D}"/>
                </a:ext>
              </a:extLst>
            </p:cNvPr>
            <p:cNvSpPr/>
            <p:nvPr/>
          </p:nvSpPr>
          <p:spPr>
            <a:xfrm>
              <a:off x="2326380" y="268111"/>
              <a:ext cx="3769620" cy="5257800"/>
            </a:xfrm>
            <a:prstGeom prst="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pic>
          <p:nvPicPr>
            <p:cNvPr id="14" name="Picture 13" descr="A playground with swings and a sign&#10;&#10;AI-generated content may be incorrect.">
              <a:extLst>
                <a:ext uri="{FF2B5EF4-FFF2-40B4-BE49-F238E27FC236}">
                  <a16:creationId xmlns:a16="http://schemas.microsoft.com/office/drawing/2014/main" id="{B9F1C628-9991-BE48-BF4E-BE02F6C62C41}"/>
                </a:ext>
              </a:extLst>
            </p:cNvPr>
            <p:cNvPicPr>
              <a:picLocks noChangeAspect="1"/>
            </p:cNvPicPr>
            <p:nvPr/>
          </p:nvPicPr>
          <p:blipFill>
            <a:blip r:embed="rId3"/>
            <a:srcRect l="-356" t="15385" r="36755" b="4029"/>
            <a:stretch>
              <a:fillRect/>
            </a:stretch>
          </p:blipFill>
          <p:spPr>
            <a:xfrm>
              <a:off x="2900848" y="3274551"/>
              <a:ext cx="2620681" cy="2147745"/>
            </a:xfrm>
            <a:prstGeom prst="rect">
              <a:avLst/>
            </a:prstGeom>
          </p:spPr>
        </p:pic>
        <p:sp>
          <p:nvSpPr>
            <p:cNvPr id="15" name="TextBox 14">
              <a:extLst>
                <a:ext uri="{FF2B5EF4-FFF2-40B4-BE49-F238E27FC236}">
                  <a16:creationId xmlns:a16="http://schemas.microsoft.com/office/drawing/2014/main" id="{BDF390F3-CE4E-7F8E-0B2D-83258F416633}"/>
                </a:ext>
              </a:extLst>
            </p:cNvPr>
            <p:cNvSpPr txBox="1"/>
            <p:nvPr/>
          </p:nvSpPr>
          <p:spPr>
            <a:xfrm>
              <a:off x="3127262" y="400948"/>
              <a:ext cx="2167854" cy="461665"/>
            </a:xfrm>
            <a:prstGeom prst="rect">
              <a:avLst/>
            </a:prstGeom>
            <a:noFill/>
          </p:spPr>
          <p:txBody>
            <a:bodyPr wrap="square" rtlCol="0">
              <a:spAutoFit/>
            </a:bodyPr>
            <a:lstStyle/>
            <a:p>
              <a:pPr algn="ctr"/>
              <a:r>
                <a:rPr lang="en-US" sz="2400" b="1">
                  <a:latin typeface="+mn-lt"/>
                </a:rPr>
                <a:t>Beranek Park</a:t>
              </a:r>
            </a:p>
          </p:txBody>
        </p:sp>
        <p:sp>
          <p:nvSpPr>
            <p:cNvPr id="9" name="TextBox 8">
              <a:extLst>
                <a:ext uri="{FF2B5EF4-FFF2-40B4-BE49-F238E27FC236}">
                  <a16:creationId xmlns:a16="http://schemas.microsoft.com/office/drawing/2014/main" id="{132F452A-362E-E7A9-C0CD-9D70683D580D}"/>
                </a:ext>
              </a:extLst>
            </p:cNvPr>
            <p:cNvSpPr txBox="1"/>
            <p:nvPr/>
          </p:nvSpPr>
          <p:spPr>
            <a:xfrm>
              <a:off x="2633049" y="862613"/>
              <a:ext cx="3342995" cy="2308324"/>
            </a:xfrm>
            <a:prstGeom prst="rect">
              <a:avLst/>
            </a:prstGeom>
            <a:noFill/>
          </p:spPr>
          <p:txBody>
            <a:bodyPr wrap="square" lIns="91440" tIns="45720" rIns="91440" bIns="45720" rtlCol="0" anchor="t">
              <a:spAutoFit/>
            </a:bodyPr>
            <a:lstStyle/>
            <a:p>
              <a:r>
                <a:rPr lang="en-US" sz="1600" u="sng"/>
                <a:t>Committee Rank:</a:t>
              </a:r>
              <a:r>
                <a:rPr lang="en-US" sz="1600"/>
                <a:t> 2</a:t>
              </a:r>
            </a:p>
            <a:p>
              <a:endParaRPr lang="en-US" sz="1600"/>
            </a:p>
            <a:p>
              <a:r>
                <a:rPr lang="en-US" sz="1600" u="sng"/>
                <a:t>Cost:</a:t>
              </a:r>
              <a:r>
                <a:rPr lang="en-US" sz="1600"/>
                <a:t> $300,000-$350,000</a:t>
              </a:r>
            </a:p>
            <a:p>
              <a:endParaRPr lang="en-US" sz="1600"/>
            </a:p>
            <a:p>
              <a:r>
                <a:rPr lang="en-US" sz="1600" u="sng"/>
                <a:t>Funding from:</a:t>
              </a:r>
            </a:p>
            <a:p>
              <a:endParaRPr lang="en-US" sz="1600"/>
            </a:p>
            <a:p>
              <a:pPr marL="285750" indent="-285750">
                <a:buFont typeface="Arial" panose="020B0604020202020204" pitchFamily="34" charset="0"/>
                <a:buChar char="•"/>
              </a:pPr>
              <a:r>
                <a:rPr lang="en-US" sz="1600"/>
                <a:t>LOST Fund</a:t>
              </a:r>
            </a:p>
            <a:p>
              <a:pPr marL="285750" indent="-285750">
                <a:buFont typeface="Arial" panose="020B0604020202020204" pitchFamily="34" charset="0"/>
                <a:buChar char="•"/>
              </a:pPr>
              <a:r>
                <a:rPr lang="en-US" sz="1600"/>
                <a:t>Private Fundraising</a:t>
              </a:r>
            </a:p>
            <a:p>
              <a:pPr marL="285750" indent="-285750">
                <a:buFont typeface="Arial" panose="020B0604020202020204" pitchFamily="34" charset="0"/>
                <a:buChar char="•"/>
              </a:pPr>
              <a:r>
                <a:rPr lang="en-US" sz="1600"/>
                <a:t>Potential Grants</a:t>
              </a:r>
            </a:p>
          </p:txBody>
        </p:sp>
      </p:grpSp>
      <p:sp>
        <p:nvSpPr>
          <p:cNvPr id="6" name="Oval 5">
            <a:extLst>
              <a:ext uri="{FF2B5EF4-FFF2-40B4-BE49-F238E27FC236}">
                <a16:creationId xmlns:a16="http://schemas.microsoft.com/office/drawing/2014/main" id="{92F0E707-8C8C-46E6-5409-F808B09FBC6E}"/>
              </a:ext>
              <a:ext uri="{C183D7F6-B498-43B3-948B-1728B52AA6E4}">
                <adec:decorative xmlns:adec="http://schemas.microsoft.com/office/drawing/2017/decorative" val="1"/>
              </a:ext>
            </a:extLst>
          </p:cNvPr>
          <p:cNvSpPr/>
          <p:nvPr/>
        </p:nvSpPr>
        <p:spPr>
          <a:xfrm>
            <a:off x="6670468" y="3429000"/>
            <a:ext cx="1258428" cy="1221893"/>
          </a:xfrm>
          <a:prstGeom prst="ellipse">
            <a:avLst/>
          </a:prstGeom>
          <a:solidFill>
            <a:srgbClr val="B33D29"/>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Tree>
    <p:extLst>
      <p:ext uri="{BB962C8B-B14F-4D97-AF65-F5344CB8AC3E}">
        <p14:creationId xmlns:p14="http://schemas.microsoft.com/office/powerpoint/2010/main" val="16959170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0E53A2-8381-F771-C680-FFEF2DD9F4C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6FC96BB-A9B2-0D89-62C0-EE6FCBBAF234}"/>
              </a:ext>
            </a:extLst>
          </p:cNvPr>
          <p:cNvSpPr>
            <a:spLocks noGrp="1"/>
          </p:cNvSpPr>
          <p:nvPr>
            <p:ph type="title"/>
          </p:nvPr>
        </p:nvSpPr>
        <p:spPr>
          <a:xfrm>
            <a:off x="648348" y="-685800"/>
            <a:ext cx="10969752" cy="685800"/>
          </a:xfrm>
        </p:spPr>
        <p:txBody>
          <a:bodyPr/>
          <a:lstStyle/>
          <a:p>
            <a:r>
              <a:rPr lang="en-US">
                <a:solidFill>
                  <a:schemeClr val="accent5"/>
                </a:solidFill>
              </a:rPr>
              <a:t>FY 2031 Recommendations – Rail Trail</a:t>
            </a:r>
          </a:p>
        </p:txBody>
      </p:sp>
      <p:grpSp>
        <p:nvGrpSpPr>
          <p:cNvPr id="10" name="Group 9" descr="Details of the Rail Trail Project">
            <a:extLst>
              <a:ext uri="{FF2B5EF4-FFF2-40B4-BE49-F238E27FC236}">
                <a16:creationId xmlns:a16="http://schemas.microsoft.com/office/drawing/2014/main" id="{7A05E852-5B0D-B36B-0898-E0316890C67B}"/>
              </a:ext>
            </a:extLst>
          </p:cNvPr>
          <p:cNvGrpSpPr/>
          <p:nvPr/>
        </p:nvGrpSpPr>
        <p:grpSpPr>
          <a:xfrm>
            <a:off x="1949404" y="184638"/>
            <a:ext cx="4833234" cy="5257800"/>
            <a:chOff x="1366797" y="685800"/>
            <a:chExt cx="4833234" cy="5257800"/>
          </a:xfrm>
        </p:grpSpPr>
        <p:sp>
          <p:nvSpPr>
            <p:cNvPr id="9" name="Rectangle 8">
              <a:extLst>
                <a:ext uri="{FF2B5EF4-FFF2-40B4-BE49-F238E27FC236}">
                  <a16:creationId xmlns:a16="http://schemas.microsoft.com/office/drawing/2014/main" id="{BD9E0C7F-8087-A591-41A9-D29FA3E68EAD}"/>
                </a:ext>
              </a:extLst>
            </p:cNvPr>
            <p:cNvSpPr/>
            <p:nvPr/>
          </p:nvSpPr>
          <p:spPr>
            <a:xfrm>
              <a:off x="1366797" y="685800"/>
              <a:ext cx="4384780" cy="5257800"/>
            </a:xfrm>
            <a:prstGeom prst="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15" name="TextBox 14">
              <a:extLst>
                <a:ext uri="{FF2B5EF4-FFF2-40B4-BE49-F238E27FC236}">
                  <a16:creationId xmlns:a16="http://schemas.microsoft.com/office/drawing/2014/main" id="{8EB59B42-DC2F-3BD8-1995-D9F42C2D69F1}"/>
                </a:ext>
              </a:extLst>
            </p:cNvPr>
            <p:cNvSpPr txBox="1"/>
            <p:nvPr/>
          </p:nvSpPr>
          <p:spPr>
            <a:xfrm>
              <a:off x="3628400" y="1824738"/>
              <a:ext cx="2167854" cy="461665"/>
            </a:xfrm>
            <a:prstGeom prst="rect">
              <a:avLst/>
            </a:prstGeom>
            <a:noFill/>
          </p:spPr>
          <p:txBody>
            <a:bodyPr wrap="square" rtlCol="0">
              <a:spAutoFit/>
            </a:bodyPr>
            <a:lstStyle/>
            <a:p>
              <a:pPr algn="ctr"/>
              <a:r>
                <a:rPr lang="en-US" sz="2400" b="1">
                  <a:latin typeface="+mn-lt"/>
                </a:rPr>
                <a:t>Rail Trail</a:t>
              </a:r>
            </a:p>
          </p:txBody>
        </p:sp>
        <p:sp>
          <p:nvSpPr>
            <p:cNvPr id="7" name="TextBox 6">
              <a:extLst>
                <a:ext uri="{FF2B5EF4-FFF2-40B4-BE49-F238E27FC236}">
                  <a16:creationId xmlns:a16="http://schemas.microsoft.com/office/drawing/2014/main" id="{6B467256-06CA-81C2-CE5F-1A7E9EE523F3}"/>
                </a:ext>
              </a:extLst>
            </p:cNvPr>
            <p:cNvSpPr txBox="1"/>
            <p:nvPr/>
          </p:nvSpPr>
          <p:spPr>
            <a:xfrm>
              <a:off x="3806154" y="2422970"/>
              <a:ext cx="2393877" cy="2062103"/>
            </a:xfrm>
            <a:prstGeom prst="rect">
              <a:avLst/>
            </a:prstGeom>
            <a:noFill/>
          </p:spPr>
          <p:txBody>
            <a:bodyPr wrap="square" lIns="91440" tIns="45720" rIns="91440" bIns="45720" rtlCol="0" anchor="t">
              <a:spAutoFit/>
            </a:bodyPr>
            <a:lstStyle/>
            <a:p>
              <a:r>
                <a:rPr lang="en-US" sz="1600" u="sng"/>
                <a:t>Committee Rank:</a:t>
              </a:r>
              <a:r>
                <a:rPr lang="en-US" sz="1600"/>
                <a:t> 9</a:t>
              </a:r>
            </a:p>
            <a:p>
              <a:endParaRPr lang="en-US" sz="1600"/>
            </a:p>
            <a:p>
              <a:r>
                <a:rPr lang="en-US" sz="1600" u="sng"/>
                <a:t>Cost:</a:t>
              </a:r>
              <a:r>
                <a:rPr lang="en-US" sz="1600"/>
                <a:t> $90,000</a:t>
              </a:r>
            </a:p>
            <a:p>
              <a:endParaRPr lang="en-US" sz="1600"/>
            </a:p>
            <a:p>
              <a:r>
                <a:rPr lang="en-US" sz="1600" u="sng"/>
                <a:t>Funding from:</a:t>
              </a:r>
            </a:p>
            <a:p>
              <a:endParaRPr lang="en-US" sz="1600"/>
            </a:p>
            <a:p>
              <a:pPr marL="285750" indent="-285750">
                <a:buFont typeface="Arial" panose="020B0604020202020204" pitchFamily="34" charset="0"/>
                <a:buChar char="•"/>
              </a:pPr>
              <a:r>
                <a:rPr lang="en-US" sz="1600"/>
                <a:t>LOST Fund</a:t>
              </a:r>
            </a:p>
            <a:p>
              <a:pPr marL="285750" indent="-285750">
                <a:buFont typeface="Arial" panose="020B0604020202020204" pitchFamily="34" charset="0"/>
                <a:buChar char="•"/>
              </a:pPr>
              <a:r>
                <a:rPr lang="en-US" sz="1600"/>
                <a:t>Potential Grants</a:t>
              </a:r>
            </a:p>
          </p:txBody>
        </p:sp>
        <p:pic>
          <p:nvPicPr>
            <p:cNvPr id="5" name="Picture 4">
              <a:extLst>
                <a:ext uri="{FF2B5EF4-FFF2-40B4-BE49-F238E27FC236}">
                  <a16:creationId xmlns:a16="http://schemas.microsoft.com/office/drawing/2014/main" id="{583DEC5B-9D89-9DCD-454A-6C9C84A9FF74}"/>
                </a:ext>
              </a:extLst>
            </p:cNvPr>
            <p:cNvPicPr>
              <a:picLocks noChangeAspect="1"/>
            </p:cNvPicPr>
            <p:nvPr/>
          </p:nvPicPr>
          <p:blipFill>
            <a:blip r:embed="rId3"/>
            <a:stretch>
              <a:fillRect/>
            </a:stretch>
          </p:blipFill>
          <p:spPr>
            <a:xfrm>
              <a:off x="1508006" y="1035843"/>
              <a:ext cx="2272779" cy="4310062"/>
            </a:xfrm>
            <a:prstGeom prst="rect">
              <a:avLst/>
            </a:prstGeom>
          </p:spPr>
        </p:pic>
      </p:grpSp>
      <p:sp>
        <p:nvSpPr>
          <p:cNvPr id="8" name="Oval 7">
            <a:extLst>
              <a:ext uri="{FF2B5EF4-FFF2-40B4-BE49-F238E27FC236}">
                <a16:creationId xmlns:a16="http://schemas.microsoft.com/office/drawing/2014/main" id="{82B71599-6C92-A80B-9A40-0854EAA5E200}"/>
              </a:ext>
              <a:ext uri="{C183D7F6-B498-43B3-948B-1728B52AA6E4}">
                <adec:decorative xmlns:adec="http://schemas.microsoft.com/office/drawing/2017/decorative" val="1"/>
              </a:ext>
            </a:extLst>
          </p:cNvPr>
          <p:cNvSpPr/>
          <p:nvPr/>
        </p:nvSpPr>
        <p:spPr>
          <a:xfrm>
            <a:off x="6783592" y="3455564"/>
            <a:ext cx="1230268" cy="1122615"/>
          </a:xfrm>
          <a:prstGeom prst="ellipse">
            <a:avLst/>
          </a:prstGeom>
          <a:solidFill>
            <a:srgbClr val="B33D29"/>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Tree>
    <p:extLst>
      <p:ext uri="{BB962C8B-B14F-4D97-AF65-F5344CB8AC3E}">
        <p14:creationId xmlns:p14="http://schemas.microsoft.com/office/powerpoint/2010/main" val="16173013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917C8-4596-D47E-2DB3-A95292AC0BF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2463D20-8424-24BE-CC33-A5D64293EBDE}"/>
              </a:ext>
            </a:extLst>
          </p:cNvPr>
          <p:cNvSpPr>
            <a:spLocks noGrp="1"/>
          </p:cNvSpPr>
          <p:nvPr>
            <p:ph type="title"/>
          </p:nvPr>
        </p:nvSpPr>
        <p:spPr>
          <a:xfrm>
            <a:off x="648348" y="-685800"/>
            <a:ext cx="10969752" cy="685800"/>
          </a:xfrm>
        </p:spPr>
        <p:txBody>
          <a:bodyPr/>
          <a:lstStyle/>
          <a:p>
            <a:r>
              <a:rPr lang="en-US">
                <a:solidFill>
                  <a:schemeClr val="accent5"/>
                </a:solidFill>
              </a:rPr>
              <a:t>FY 2031 Recommendations – sewer Televising</a:t>
            </a:r>
          </a:p>
        </p:txBody>
      </p:sp>
      <p:sp>
        <p:nvSpPr>
          <p:cNvPr id="6" name="Oval 5">
            <a:extLst>
              <a:ext uri="{FF2B5EF4-FFF2-40B4-BE49-F238E27FC236}">
                <a16:creationId xmlns:a16="http://schemas.microsoft.com/office/drawing/2014/main" id="{F2D867D6-B83C-4B57-2225-137A7423D3EE}"/>
              </a:ext>
              <a:ext uri="{C183D7F6-B498-43B3-948B-1728B52AA6E4}">
                <adec:decorative xmlns:adec="http://schemas.microsoft.com/office/drawing/2017/decorative" val="1"/>
              </a:ext>
            </a:extLst>
          </p:cNvPr>
          <p:cNvSpPr/>
          <p:nvPr/>
        </p:nvSpPr>
        <p:spPr>
          <a:xfrm>
            <a:off x="6891680" y="2921846"/>
            <a:ext cx="1121225" cy="1014307"/>
          </a:xfrm>
          <a:prstGeom prst="ellipse">
            <a:avLst/>
          </a:prstGeom>
          <a:solidFill>
            <a:srgbClr val="B33D29"/>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grpSp>
        <p:nvGrpSpPr>
          <p:cNvPr id="2" name="Group 1" descr="Sewer Televising Project Details">
            <a:extLst>
              <a:ext uri="{FF2B5EF4-FFF2-40B4-BE49-F238E27FC236}">
                <a16:creationId xmlns:a16="http://schemas.microsoft.com/office/drawing/2014/main" id="{7FBADF5F-6C3D-352E-CD68-62DD2F55BE30}"/>
              </a:ext>
            </a:extLst>
          </p:cNvPr>
          <p:cNvGrpSpPr/>
          <p:nvPr/>
        </p:nvGrpSpPr>
        <p:grpSpPr>
          <a:xfrm>
            <a:off x="2574129" y="704626"/>
            <a:ext cx="3769620" cy="4953000"/>
            <a:chOff x="2574129" y="704626"/>
            <a:chExt cx="3769620" cy="4953000"/>
          </a:xfrm>
        </p:grpSpPr>
        <p:sp>
          <p:nvSpPr>
            <p:cNvPr id="20" name="TextBox 19">
              <a:extLst>
                <a:ext uri="{FF2B5EF4-FFF2-40B4-BE49-F238E27FC236}">
                  <a16:creationId xmlns:a16="http://schemas.microsoft.com/office/drawing/2014/main" id="{99C6A219-B62F-28B7-A249-E01E1AE93804}"/>
                </a:ext>
                <a:ext uri="{C183D7F6-B498-43B3-948B-1728B52AA6E4}">
                  <adec:decorative xmlns:adec="http://schemas.microsoft.com/office/drawing/2017/decorative" val="0"/>
                </a:ext>
              </a:extLst>
            </p:cNvPr>
            <p:cNvSpPr txBox="1"/>
            <p:nvPr/>
          </p:nvSpPr>
          <p:spPr>
            <a:xfrm>
              <a:off x="2931871" y="819103"/>
              <a:ext cx="2694794" cy="461665"/>
            </a:xfrm>
            <a:prstGeom prst="rect">
              <a:avLst/>
            </a:prstGeom>
            <a:noFill/>
          </p:spPr>
          <p:txBody>
            <a:bodyPr wrap="square" rtlCol="0">
              <a:spAutoFit/>
            </a:bodyPr>
            <a:lstStyle/>
            <a:p>
              <a:pPr algn="ctr"/>
              <a:r>
                <a:rPr lang="en-US" sz="2400" b="1">
                  <a:latin typeface="+mn-lt"/>
                </a:rPr>
                <a:t>Sewer Televising</a:t>
              </a:r>
            </a:p>
          </p:txBody>
        </p:sp>
        <p:grpSp>
          <p:nvGrpSpPr>
            <p:cNvPr id="7" name="Group 6" descr="Details of the Sewer Televising Project">
              <a:extLst>
                <a:ext uri="{FF2B5EF4-FFF2-40B4-BE49-F238E27FC236}">
                  <a16:creationId xmlns:a16="http://schemas.microsoft.com/office/drawing/2014/main" id="{87E7DF6B-E0F6-5A29-E098-482CFC786D31}"/>
                </a:ext>
              </a:extLst>
            </p:cNvPr>
            <p:cNvGrpSpPr/>
            <p:nvPr/>
          </p:nvGrpSpPr>
          <p:grpSpPr>
            <a:xfrm>
              <a:off x="2574129" y="704626"/>
              <a:ext cx="3769620" cy="4953000"/>
              <a:chOff x="2272915" y="685800"/>
              <a:chExt cx="3769620" cy="4953000"/>
            </a:xfrm>
          </p:grpSpPr>
          <p:sp>
            <p:nvSpPr>
              <p:cNvPr id="8" name="TextBox 7">
                <a:extLst>
                  <a:ext uri="{FF2B5EF4-FFF2-40B4-BE49-F238E27FC236}">
                    <a16:creationId xmlns:a16="http://schemas.microsoft.com/office/drawing/2014/main" id="{249E1B3B-6C81-401F-01A2-A9609F58D852}"/>
                  </a:ext>
                </a:extLst>
              </p:cNvPr>
              <p:cNvSpPr txBox="1"/>
              <p:nvPr/>
            </p:nvSpPr>
            <p:spPr>
              <a:xfrm>
                <a:off x="3195341" y="1976253"/>
                <a:ext cx="2167854" cy="338554"/>
              </a:xfrm>
              <a:prstGeom prst="rect">
                <a:avLst/>
              </a:prstGeom>
              <a:noFill/>
            </p:spPr>
            <p:txBody>
              <a:bodyPr wrap="square" rtlCol="0">
                <a:spAutoFit/>
              </a:bodyPr>
              <a:lstStyle/>
              <a:p>
                <a:pPr algn="ctr"/>
                <a:r>
                  <a:rPr lang="en-US" sz="1600" b="1">
                    <a:latin typeface="+mn-lt"/>
                  </a:rPr>
                  <a:t>Sewer Televising</a:t>
                </a:r>
              </a:p>
            </p:txBody>
          </p:sp>
          <p:sp>
            <p:nvSpPr>
              <p:cNvPr id="12" name="TextBox 11">
                <a:extLst>
                  <a:ext uri="{FF2B5EF4-FFF2-40B4-BE49-F238E27FC236}">
                    <a16:creationId xmlns:a16="http://schemas.microsoft.com/office/drawing/2014/main" id="{71A00634-EB67-3C34-F405-A8999970A4BC}"/>
                  </a:ext>
                </a:extLst>
              </p:cNvPr>
              <p:cNvSpPr txBox="1"/>
              <p:nvPr/>
            </p:nvSpPr>
            <p:spPr>
              <a:xfrm>
                <a:off x="3441602" y="2509665"/>
                <a:ext cx="2195495" cy="1169551"/>
              </a:xfrm>
              <a:prstGeom prst="rect">
                <a:avLst/>
              </a:prstGeom>
              <a:noFill/>
            </p:spPr>
            <p:txBody>
              <a:bodyPr wrap="square" lIns="91440" tIns="45720" rIns="91440" bIns="45720" rtlCol="0" anchor="t">
                <a:spAutoFit/>
              </a:bodyPr>
              <a:lstStyle/>
              <a:p>
                <a:r>
                  <a:rPr lang="en-US"/>
                  <a:t>Committee Rank: 6</a:t>
                </a:r>
              </a:p>
              <a:p>
                <a:endParaRPr lang="en-US"/>
              </a:p>
              <a:p>
                <a:r>
                  <a:rPr lang="en-US"/>
                  <a:t>Funding from:</a:t>
                </a:r>
              </a:p>
              <a:p>
                <a:endParaRPr lang="en-US"/>
              </a:p>
              <a:p>
                <a:pPr marL="285750" indent="-285750">
                  <a:buChar char="•"/>
                </a:pPr>
                <a:r>
                  <a:rPr lang="en-US"/>
                  <a:t>Sewer Fund</a:t>
                </a:r>
              </a:p>
            </p:txBody>
          </p:sp>
          <p:sp>
            <p:nvSpPr>
              <p:cNvPr id="19" name="Rectangle 18">
                <a:extLst>
                  <a:ext uri="{FF2B5EF4-FFF2-40B4-BE49-F238E27FC236}">
                    <a16:creationId xmlns:a16="http://schemas.microsoft.com/office/drawing/2014/main" id="{FB4AE047-1CBC-8099-F562-47D774A3069F}"/>
                  </a:ext>
                </a:extLst>
              </p:cNvPr>
              <p:cNvSpPr/>
              <p:nvPr/>
            </p:nvSpPr>
            <p:spPr>
              <a:xfrm>
                <a:off x="2272915" y="685800"/>
                <a:ext cx="3769620" cy="4953000"/>
              </a:xfrm>
              <a:prstGeom prst="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pic>
            <p:nvPicPr>
              <p:cNvPr id="10" name="Picture 9">
                <a:extLst>
                  <a:ext uri="{FF2B5EF4-FFF2-40B4-BE49-F238E27FC236}">
                    <a16:creationId xmlns:a16="http://schemas.microsoft.com/office/drawing/2014/main" id="{DFB3B6E1-0779-6275-581D-60286AEA6417}"/>
                  </a:ext>
                </a:extLst>
              </p:cNvPr>
              <p:cNvPicPr>
                <a:picLocks noChangeAspect="1"/>
              </p:cNvPicPr>
              <p:nvPr/>
            </p:nvPicPr>
            <p:blipFill>
              <a:blip r:embed="rId3">
                <a:extLst>
                  <a:ext uri="{28A0092B-C50C-407E-A947-70E740481C1C}">
                    <a14:useLocalDpi xmlns:a14="http://schemas.microsoft.com/office/drawing/2010/main" val="0"/>
                  </a:ext>
                </a:extLst>
              </a:blip>
              <a:srcRect l="31215" t="19325" r="51548" b="59681"/>
              <a:stretch>
                <a:fillRect/>
              </a:stretch>
            </p:blipFill>
            <p:spPr>
              <a:xfrm>
                <a:off x="2931871" y="3288486"/>
                <a:ext cx="2431324" cy="2183938"/>
              </a:xfrm>
              <a:prstGeom prst="rect">
                <a:avLst/>
              </a:prstGeom>
            </p:spPr>
          </p:pic>
          <p:sp>
            <p:nvSpPr>
              <p:cNvPr id="21" name="TextBox 20">
                <a:extLst>
                  <a:ext uri="{FF2B5EF4-FFF2-40B4-BE49-F238E27FC236}">
                    <a16:creationId xmlns:a16="http://schemas.microsoft.com/office/drawing/2014/main" id="{B4EE4BE4-0240-61A0-6714-4B5E3B9AD34F}"/>
                  </a:ext>
                </a:extLst>
              </p:cNvPr>
              <p:cNvSpPr txBox="1"/>
              <p:nvPr/>
            </p:nvSpPr>
            <p:spPr>
              <a:xfrm>
                <a:off x="2592457" y="1302485"/>
                <a:ext cx="3373621" cy="2031325"/>
              </a:xfrm>
              <a:prstGeom prst="rect">
                <a:avLst/>
              </a:prstGeom>
              <a:noFill/>
            </p:spPr>
            <p:txBody>
              <a:bodyPr wrap="square" lIns="91440" tIns="45720" rIns="91440" bIns="45720" rtlCol="0" anchor="t">
                <a:spAutoFit/>
              </a:bodyPr>
              <a:lstStyle/>
              <a:p>
                <a:r>
                  <a:rPr lang="en-US" sz="1600" u="sng"/>
                  <a:t>Committee Rank:</a:t>
                </a:r>
                <a:r>
                  <a:rPr lang="en-US" sz="1600"/>
                  <a:t> 5</a:t>
                </a:r>
              </a:p>
              <a:p>
                <a:endParaRPr lang="en-US" sz="1600"/>
              </a:p>
              <a:p>
                <a:r>
                  <a:rPr lang="en-US" sz="1600" u="sng"/>
                  <a:t>Cost:</a:t>
                </a:r>
                <a:r>
                  <a:rPr lang="en-US" sz="1600"/>
                  <a:t> $110,000</a:t>
                </a:r>
              </a:p>
              <a:p>
                <a:endParaRPr lang="en-US" sz="1600"/>
              </a:p>
              <a:p>
                <a:r>
                  <a:rPr lang="en-US" sz="1600" u="sng"/>
                  <a:t>Funding from:</a:t>
                </a:r>
              </a:p>
              <a:p>
                <a:endParaRPr lang="en-US" sz="1600"/>
              </a:p>
              <a:p>
                <a:pPr marL="285750" indent="-285750">
                  <a:buFont typeface="Arial" panose="020B0604020202020204" pitchFamily="34" charset="0"/>
                  <a:buChar char="•"/>
                </a:pPr>
                <a:r>
                  <a:rPr lang="en-US" sz="1600"/>
                  <a:t>Sewer Fund</a:t>
                </a:r>
              </a:p>
              <a:p>
                <a:endParaRPr lang="en-US"/>
              </a:p>
            </p:txBody>
          </p:sp>
        </p:grpSp>
        <p:sp>
          <p:nvSpPr>
            <p:cNvPr id="9" name="TextBox 8">
              <a:extLst>
                <a:ext uri="{FF2B5EF4-FFF2-40B4-BE49-F238E27FC236}">
                  <a16:creationId xmlns:a16="http://schemas.microsoft.com/office/drawing/2014/main" id="{3C2994A3-B6E3-D2D5-7FBD-76E52B0032DD}"/>
                </a:ext>
              </a:extLst>
            </p:cNvPr>
            <p:cNvSpPr txBox="1"/>
            <p:nvPr/>
          </p:nvSpPr>
          <p:spPr>
            <a:xfrm>
              <a:off x="3101350" y="888165"/>
              <a:ext cx="2694794" cy="461665"/>
            </a:xfrm>
            <a:prstGeom prst="rect">
              <a:avLst/>
            </a:prstGeom>
            <a:noFill/>
          </p:spPr>
          <p:txBody>
            <a:bodyPr wrap="square" rtlCol="0">
              <a:spAutoFit/>
            </a:bodyPr>
            <a:lstStyle/>
            <a:p>
              <a:pPr algn="ctr"/>
              <a:r>
                <a:rPr lang="en-US" sz="2400" b="1">
                  <a:latin typeface="+mn-lt"/>
                </a:rPr>
                <a:t>Sewer Televising</a:t>
              </a:r>
            </a:p>
          </p:txBody>
        </p:sp>
      </p:grpSp>
    </p:spTree>
    <p:extLst>
      <p:ext uri="{BB962C8B-B14F-4D97-AF65-F5344CB8AC3E}">
        <p14:creationId xmlns:p14="http://schemas.microsoft.com/office/powerpoint/2010/main" val="27925145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10B2DC-22DB-4085-4618-3097E0ACA1DD}"/>
            </a:ext>
          </a:extLst>
        </p:cNvPr>
        <p:cNvGrpSpPr/>
        <p:nvPr/>
      </p:nvGrpSpPr>
      <p:grpSpPr>
        <a:xfrm>
          <a:off x="0" y="0"/>
          <a:ext cx="0" cy="0"/>
          <a:chOff x="0" y="0"/>
          <a:chExt cx="0" cy="0"/>
        </a:xfrm>
      </p:grpSpPr>
      <p:sp>
        <p:nvSpPr>
          <p:cNvPr id="3" name="Oval 2">
            <a:extLst>
              <a:ext uri="{FF2B5EF4-FFF2-40B4-BE49-F238E27FC236}">
                <a16:creationId xmlns:a16="http://schemas.microsoft.com/office/drawing/2014/main" id="{9D8D54F0-1789-C812-4A86-0018F95087EB}"/>
              </a:ext>
              <a:ext uri="{C183D7F6-B498-43B3-948B-1728B52AA6E4}">
                <adec:decorative xmlns:adec="http://schemas.microsoft.com/office/drawing/2017/decorative" val="1"/>
              </a:ext>
            </a:extLst>
          </p:cNvPr>
          <p:cNvSpPr/>
          <p:nvPr/>
        </p:nvSpPr>
        <p:spPr>
          <a:xfrm>
            <a:off x="7198100" y="4281868"/>
            <a:ext cx="347267" cy="338681"/>
          </a:xfrm>
          <a:prstGeom prst="ellipse">
            <a:avLst/>
          </a:prstGeom>
          <a:solidFill>
            <a:schemeClr val="accent4"/>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4" name="Oval 3">
            <a:extLst>
              <a:ext uri="{FF2B5EF4-FFF2-40B4-BE49-F238E27FC236}">
                <a16:creationId xmlns:a16="http://schemas.microsoft.com/office/drawing/2014/main" id="{B9FFA1AF-D0B7-AE85-B393-FAEBE0AB0296}"/>
              </a:ext>
              <a:ext uri="{C183D7F6-B498-43B3-948B-1728B52AA6E4}">
                <adec:decorative xmlns:adec="http://schemas.microsoft.com/office/drawing/2017/decorative" val="1"/>
              </a:ext>
            </a:extLst>
          </p:cNvPr>
          <p:cNvSpPr/>
          <p:nvPr/>
        </p:nvSpPr>
        <p:spPr>
          <a:xfrm>
            <a:off x="7914474" y="4009575"/>
            <a:ext cx="347267" cy="338681"/>
          </a:xfrm>
          <a:prstGeom prst="ellipse">
            <a:avLst/>
          </a:prstGeom>
          <a:solidFill>
            <a:schemeClr val="accent4"/>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5" name="Title 4">
            <a:extLst>
              <a:ext uri="{FF2B5EF4-FFF2-40B4-BE49-F238E27FC236}">
                <a16:creationId xmlns:a16="http://schemas.microsoft.com/office/drawing/2014/main" id="{4D2DDCA5-666E-4113-3ED4-A197E3E77951}"/>
              </a:ext>
            </a:extLst>
          </p:cNvPr>
          <p:cNvSpPr>
            <a:spLocks noGrp="1"/>
          </p:cNvSpPr>
          <p:nvPr>
            <p:ph type="title" idx="4294967295"/>
          </p:nvPr>
        </p:nvSpPr>
        <p:spPr>
          <a:xfrm>
            <a:off x="609600" y="-685800"/>
            <a:ext cx="10969752" cy="685800"/>
          </a:xfrm>
        </p:spPr>
        <p:txBody>
          <a:bodyPr vert="horz" lIns="0" tIns="0" rIns="0" bIns="0" rtlCol="0" anchor="b" anchorCtr="0">
            <a:noAutofit/>
          </a:bodyPr>
          <a:lstStyle/>
          <a:p>
            <a:r>
              <a:rPr lang="en-US"/>
              <a:t>FY32 Recommendations</a:t>
            </a:r>
          </a:p>
        </p:txBody>
      </p:sp>
    </p:spTree>
    <p:extLst>
      <p:ext uri="{BB962C8B-B14F-4D97-AF65-F5344CB8AC3E}">
        <p14:creationId xmlns:p14="http://schemas.microsoft.com/office/powerpoint/2010/main" val="42796130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9F623-6813-05D3-2535-4679F54D211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C7523D8-6F5F-ED65-5698-C38943986C36}"/>
              </a:ext>
            </a:extLst>
          </p:cNvPr>
          <p:cNvSpPr>
            <a:spLocks noGrp="1"/>
          </p:cNvSpPr>
          <p:nvPr>
            <p:ph type="title"/>
          </p:nvPr>
        </p:nvSpPr>
        <p:spPr>
          <a:xfrm>
            <a:off x="648348" y="-685800"/>
            <a:ext cx="10969752" cy="685800"/>
          </a:xfrm>
        </p:spPr>
        <p:txBody>
          <a:bodyPr/>
          <a:lstStyle/>
          <a:p>
            <a:r>
              <a:rPr lang="en-US">
                <a:solidFill>
                  <a:schemeClr val="accent5"/>
                </a:solidFill>
              </a:rPr>
              <a:t>FY 2032 Recommendations</a:t>
            </a:r>
          </a:p>
        </p:txBody>
      </p:sp>
      <p:grpSp>
        <p:nvGrpSpPr>
          <p:cNvPr id="9" name="Group 8" descr="Details of Main Street Phase 1 Project">
            <a:extLst>
              <a:ext uri="{FF2B5EF4-FFF2-40B4-BE49-F238E27FC236}">
                <a16:creationId xmlns:a16="http://schemas.microsoft.com/office/drawing/2014/main" id="{E9B3AFD8-43A0-9201-15E4-A305E6A13C42}"/>
              </a:ext>
            </a:extLst>
          </p:cNvPr>
          <p:cNvGrpSpPr/>
          <p:nvPr/>
        </p:nvGrpSpPr>
        <p:grpSpPr>
          <a:xfrm>
            <a:off x="2520341" y="685800"/>
            <a:ext cx="3769620" cy="5072739"/>
            <a:chOff x="2272915" y="685800"/>
            <a:chExt cx="3769620" cy="5072739"/>
          </a:xfrm>
        </p:grpSpPr>
        <p:sp>
          <p:nvSpPr>
            <p:cNvPr id="2" name="Rectangle 1">
              <a:extLst>
                <a:ext uri="{FF2B5EF4-FFF2-40B4-BE49-F238E27FC236}">
                  <a16:creationId xmlns:a16="http://schemas.microsoft.com/office/drawing/2014/main" id="{395747CE-11C0-8B49-FC26-BC811D272B45}"/>
                </a:ext>
              </a:extLst>
            </p:cNvPr>
            <p:cNvSpPr/>
            <p:nvPr/>
          </p:nvSpPr>
          <p:spPr>
            <a:xfrm>
              <a:off x="2272915" y="685800"/>
              <a:ext cx="3769620" cy="5072739"/>
            </a:xfrm>
            <a:prstGeom prst="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12" name="TextBox 11">
              <a:extLst>
                <a:ext uri="{FF2B5EF4-FFF2-40B4-BE49-F238E27FC236}">
                  <a16:creationId xmlns:a16="http://schemas.microsoft.com/office/drawing/2014/main" id="{D29AEED4-BD7E-4350-3B9B-E584AE12B92F}"/>
                </a:ext>
              </a:extLst>
            </p:cNvPr>
            <p:cNvSpPr txBox="1"/>
            <p:nvPr/>
          </p:nvSpPr>
          <p:spPr>
            <a:xfrm>
              <a:off x="2672435" y="847439"/>
              <a:ext cx="2968737" cy="461665"/>
            </a:xfrm>
            <a:prstGeom prst="rect">
              <a:avLst/>
            </a:prstGeom>
            <a:noFill/>
          </p:spPr>
          <p:txBody>
            <a:bodyPr wrap="square" rtlCol="0">
              <a:spAutoFit/>
            </a:bodyPr>
            <a:lstStyle/>
            <a:p>
              <a:pPr algn="ctr"/>
              <a:r>
                <a:rPr lang="en-US" sz="2400" b="1">
                  <a:latin typeface="+mn-lt"/>
                </a:rPr>
                <a:t>Main Street Phase 1</a:t>
              </a:r>
            </a:p>
          </p:txBody>
        </p:sp>
        <p:sp>
          <p:nvSpPr>
            <p:cNvPr id="13" name="TextBox 12">
              <a:extLst>
                <a:ext uri="{FF2B5EF4-FFF2-40B4-BE49-F238E27FC236}">
                  <a16:creationId xmlns:a16="http://schemas.microsoft.com/office/drawing/2014/main" id="{298A7E38-6D0A-5A43-E3D7-856E91538616}"/>
                </a:ext>
              </a:extLst>
            </p:cNvPr>
            <p:cNvSpPr txBox="1"/>
            <p:nvPr/>
          </p:nvSpPr>
          <p:spPr>
            <a:xfrm>
              <a:off x="2605625" y="1309104"/>
              <a:ext cx="3436910" cy="2708434"/>
            </a:xfrm>
            <a:prstGeom prst="rect">
              <a:avLst/>
            </a:prstGeom>
            <a:noFill/>
          </p:spPr>
          <p:txBody>
            <a:bodyPr wrap="square" lIns="91440" tIns="45720" rIns="91440" bIns="45720" rtlCol="0" anchor="t">
              <a:spAutoFit/>
            </a:bodyPr>
            <a:lstStyle/>
            <a:p>
              <a:r>
                <a:rPr lang="en-US" sz="1600" u="sng"/>
                <a:t>Committee Rank:</a:t>
              </a:r>
              <a:r>
                <a:rPr lang="en-US" sz="1600"/>
                <a:t> 4</a:t>
              </a:r>
            </a:p>
            <a:p>
              <a:endParaRPr lang="en-US" sz="1600"/>
            </a:p>
            <a:p>
              <a:r>
                <a:rPr lang="en-US" sz="1600" u="sng"/>
                <a:t>Cost:</a:t>
              </a:r>
              <a:r>
                <a:rPr lang="en-US" sz="1600"/>
                <a:t> $2,500,000</a:t>
              </a:r>
            </a:p>
            <a:p>
              <a:endParaRPr lang="en-US" sz="1600"/>
            </a:p>
            <a:p>
              <a:r>
                <a:rPr lang="en-US" sz="1600" u="sng"/>
                <a:t>Funding from:</a:t>
              </a:r>
            </a:p>
            <a:p>
              <a:endParaRPr lang="en-US" sz="1600"/>
            </a:p>
            <a:p>
              <a:pPr marL="285750" indent="-285750">
                <a:buFont typeface="Arial" panose="020B0604020202020204" pitchFamily="34" charset="0"/>
                <a:buChar char="•"/>
              </a:pPr>
              <a:r>
                <a:rPr lang="en-US" sz="1600"/>
                <a:t>General Obligation Bond </a:t>
              </a:r>
            </a:p>
            <a:p>
              <a:pPr marL="285750" indent="-285750">
                <a:buFont typeface="Arial" panose="020B0604020202020204" pitchFamily="34" charset="0"/>
                <a:buChar char="•"/>
              </a:pPr>
              <a:r>
                <a:rPr lang="en-US" sz="1600"/>
                <a:t>Potential Grants</a:t>
              </a:r>
            </a:p>
            <a:p>
              <a:endParaRPr lang="en-US"/>
            </a:p>
            <a:p>
              <a:endParaRPr lang="en-US"/>
            </a:p>
            <a:p>
              <a:endParaRPr lang="en-US"/>
            </a:p>
          </p:txBody>
        </p:sp>
        <p:pic>
          <p:nvPicPr>
            <p:cNvPr id="21" name="Picture 20" descr="A building with flags and cars parked on the corner of a street&#10;&#10;AI-generated content may be incorrect.">
              <a:extLst>
                <a:ext uri="{FF2B5EF4-FFF2-40B4-BE49-F238E27FC236}">
                  <a16:creationId xmlns:a16="http://schemas.microsoft.com/office/drawing/2014/main" id="{17676C26-A02C-3490-235D-3C0BFE88B8B5}"/>
                </a:ext>
              </a:extLst>
            </p:cNvPr>
            <p:cNvPicPr>
              <a:picLocks noChangeAspect="1"/>
            </p:cNvPicPr>
            <p:nvPr/>
          </p:nvPicPr>
          <p:blipFill>
            <a:blip r:embed="rId3"/>
            <a:srcRect l="263" t="2243" r="19019" b="10378"/>
            <a:stretch>
              <a:fillRect/>
            </a:stretch>
          </p:blipFill>
          <p:spPr>
            <a:xfrm>
              <a:off x="3016307" y="3429000"/>
              <a:ext cx="2268631" cy="2220178"/>
            </a:xfrm>
            <a:prstGeom prst="rect">
              <a:avLst/>
            </a:prstGeom>
          </p:spPr>
        </p:pic>
      </p:grpSp>
      <p:sp>
        <p:nvSpPr>
          <p:cNvPr id="8" name="Oval 7">
            <a:extLst>
              <a:ext uri="{FF2B5EF4-FFF2-40B4-BE49-F238E27FC236}">
                <a16:creationId xmlns:a16="http://schemas.microsoft.com/office/drawing/2014/main" id="{00FE0EF3-8FD7-211A-852F-2EF5626C2887}"/>
              </a:ext>
              <a:ext uri="{C183D7F6-B498-43B3-948B-1728B52AA6E4}">
                <adec:decorative xmlns:adec="http://schemas.microsoft.com/office/drawing/2017/decorative" val="1"/>
              </a:ext>
            </a:extLst>
          </p:cNvPr>
          <p:cNvSpPr/>
          <p:nvPr/>
        </p:nvSpPr>
        <p:spPr>
          <a:xfrm>
            <a:off x="6710691" y="2843684"/>
            <a:ext cx="1156267" cy="1062325"/>
          </a:xfrm>
          <a:prstGeom prst="ellipse">
            <a:avLst/>
          </a:prstGeom>
          <a:solidFill>
            <a:schemeClr val="accent4"/>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Tree>
    <p:extLst>
      <p:ext uri="{BB962C8B-B14F-4D97-AF65-F5344CB8AC3E}">
        <p14:creationId xmlns:p14="http://schemas.microsoft.com/office/powerpoint/2010/main" val="19573120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C59A1F-5DEA-A883-2784-FE5FEBE2B6A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FE40865-7A54-607E-7354-0F641A55E020}"/>
              </a:ext>
            </a:extLst>
          </p:cNvPr>
          <p:cNvSpPr>
            <a:spLocks noGrp="1"/>
          </p:cNvSpPr>
          <p:nvPr>
            <p:ph type="title"/>
          </p:nvPr>
        </p:nvSpPr>
        <p:spPr>
          <a:xfrm>
            <a:off x="648348" y="-685800"/>
            <a:ext cx="10969752" cy="685800"/>
          </a:xfrm>
        </p:spPr>
        <p:txBody>
          <a:bodyPr/>
          <a:lstStyle/>
          <a:p>
            <a:r>
              <a:rPr lang="en-US">
                <a:solidFill>
                  <a:schemeClr val="accent5"/>
                </a:solidFill>
              </a:rPr>
              <a:t>FY 2032 Recommendations – Town Hall </a:t>
            </a:r>
          </a:p>
        </p:txBody>
      </p:sp>
      <p:grpSp>
        <p:nvGrpSpPr>
          <p:cNvPr id="5" name="Group 4" descr="Details of Town hall project">
            <a:extLst>
              <a:ext uri="{FF2B5EF4-FFF2-40B4-BE49-F238E27FC236}">
                <a16:creationId xmlns:a16="http://schemas.microsoft.com/office/drawing/2014/main" id="{BD1CEA8F-9DEA-816D-0A23-5EC297BFFFAB}"/>
              </a:ext>
            </a:extLst>
          </p:cNvPr>
          <p:cNvGrpSpPr/>
          <p:nvPr/>
        </p:nvGrpSpPr>
        <p:grpSpPr>
          <a:xfrm>
            <a:off x="7044207" y="914400"/>
            <a:ext cx="3769620" cy="5072740"/>
            <a:chOff x="2272915" y="685801"/>
            <a:chExt cx="3769620" cy="5072740"/>
          </a:xfrm>
        </p:grpSpPr>
        <p:sp>
          <p:nvSpPr>
            <p:cNvPr id="2" name="Rectangle 1">
              <a:extLst>
                <a:ext uri="{FF2B5EF4-FFF2-40B4-BE49-F238E27FC236}">
                  <a16:creationId xmlns:a16="http://schemas.microsoft.com/office/drawing/2014/main" id="{966B692F-30C5-AF59-E41E-055F5867111A}"/>
                </a:ext>
              </a:extLst>
            </p:cNvPr>
            <p:cNvSpPr/>
            <p:nvPr/>
          </p:nvSpPr>
          <p:spPr>
            <a:xfrm>
              <a:off x="2272915" y="685801"/>
              <a:ext cx="3769620" cy="5072740"/>
            </a:xfrm>
            <a:prstGeom prst="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pic>
          <p:nvPicPr>
            <p:cNvPr id="18" name="Picture 17" descr="West Branch Town Hall (U.S. National Park Service)">
              <a:extLst>
                <a:ext uri="{FF2B5EF4-FFF2-40B4-BE49-F238E27FC236}">
                  <a16:creationId xmlns:a16="http://schemas.microsoft.com/office/drawing/2014/main" id="{EE11339B-B7D8-F22C-8D46-4E6BB80AA30C}"/>
                </a:ext>
              </a:extLst>
            </p:cNvPr>
            <p:cNvPicPr>
              <a:picLocks noChangeAspect="1"/>
            </p:cNvPicPr>
            <p:nvPr/>
          </p:nvPicPr>
          <p:blipFill>
            <a:blip r:embed="rId3"/>
            <a:srcRect l="21799" t="947" r="4557" b="3564"/>
            <a:stretch>
              <a:fillRect/>
            </a:stretch>
          </p:blipFill>
          <p:spPr>
            <a:xfrm>
              <a:off x="2699303" y="3480526"/>
              <a:ext cx="3036323" cy="2176938"/>
            </a:xfrm>
            <a:prstGeom prst="rect">
              <a:avLst/>
            </a:prstGeom>
          </p:spPr>
        </p:pic>
        <p:sp>
          <p:nvSpPr>
            <p:cNvPr id="15" name="TextBox 14">
              <a:extLst>
                <a:ext uri="{FF2B5EF4-FFF2-40B4-BE49-F238E27FC236}">
                  <a16:creationId xmlns:a16="http://schemas.microsoft.com/office/drawing/2014/main" id="{D75E650E-2B0D-D6D6-7F1F-CFBE32E7352C}"/>
                </a:ext>
              </a:extLst>
            </p:cNvPr>
            <p:cNvSpPr txBox="1"/>
            <p:nvPr/>
          </p:nvSpPr>
          <p:spPr>
            <a:xfrm>
              <a:off x="3073041" y="831941"/>
              <a:ext cx="2167854" cy="461665"/>
            </a:xfrm>
            <a:prstGeom prst="rect">
              <a:avLst/>
            </a:prstGeom>
            <a:noFill/>
          </p:spPr>
          <p:txBody>
            <a:bodyPr wrap="square" rtlCol="0">
              <a:spAutoFit/>
            </a:bodyPr>
            <a:lstStyle/>
            <a:p>
              <a:pPr algn="ctr"/>
              <a:r>
                <a:rPr lang="en-US" sz="2400" b="1">
                  <a:latin typeface="+mn-lt"/>
                </a:rPr>
                <a:t>Town Hall</a:t>
              </a:r>
            </a:p>
          </p:txBody>
        </p:sp>
        <p:sp>
          <p:nvSpPr>
            <p:cNvPr id="16" name="TextBox 15">
              <a:extLst>
                <a:ext uri="{FF2B5EF4-FFF2-40B4-BE49-F238E27FC236}">
                  <a16:creationId xmlns:a16="http://schemas.microsoft.com/office/drawing/2014/main" id="{50897D9C-6A99-E062-16FF-AC5179087A57}"/>
                </a:ext>
              </a:extLst>
            </p:cNvPr>
            <p:cNvSpPr txBox="1"/>
            <p:nvPr/>
          </p:nvSpPr>
          <p:spPr>
            <a:xfrm>
              <a:off x="2640995" y="1326258"/>
              <a:ext cx="3152940" cy="2062103"/>
            </a:xfrm>
            <a:prstGeom prst="rect">
              <a:avLst/>
            </a:prstGeom>
            <a:noFill/>
          </p:spPr>
          <p:txBody>
            <a:bodyPr wrap="square" lIns="91440" tIns="45720" rIns="91440" bIns="45720" rtlCol="0" anchor="t">
              <a:spAutoFit/>
            </a:bodyPr>
            <a:lstStyle/>
            <a:p>
              <a:r>
                <a:rPr lang="en-US" sz="1600" u="sng"/>
                <a:t>Committee Rank:</a:t>
              </a:r>
              <a:r>
                <a:rPr lang="en-US" sz="1600"/>
                <a:t> 11</a:t>
              </a:r>
            </a:p>
            <a:p>
              <a:endParaRPr lang="en-US" sz="1600"/>
            </a:p>
            <a:p>
              <a:r>
                <a:rPr lang="en-US" sz="1600" u="sng"/>
                <a:t>Cost</a:t>
              </a:r>
              <a:r>
                <a:rPr lang="en-US" sz="1600"/>
                <a:t>: $50,000</a:t>
              </a:r>
            </a:p>
            <a:p>
              <a:endParaRPr lang="en-US" sz="1600"/>
            </a:p>
            <a:p>
              <a:r>
                <a:rPr lang="en-US" sz="1600" u="sng"/>
                <a:t>Funding from:</a:t>
              </a:r>
            </a:p>
            <a:p>
              <a:pPr marL="285750" indent="-285750">
                <a:buFont typeface="Arial" panose="020B0604020202020204" pitchFamily="34" charset="0"/>
                <a:buChar char="•"/>
              </a:pPr>
              <a:endParaRPr lang="en-US" sz="1600"/>
            </a:p>
            <a:p>
              <a:pPr marL="285750" indent="-285750">
                <a:buFont typeface="Arial" panose="020B0604020202020204" pitchFamily="34" charset="0"/>
                <a:buChar char="•"/>
              </a:pPr>
              <a:r>
                <a:rPr lang="en-US" sz="1600"/>
                <a:t>Town Hall Fund</a:t>
              </a:r>
            </a:p>
            <a:p>
              <a:pPr marL="285750" indent="-285750">
                <a:buFont typeface="Arial" panose="020B0604020202020204" pitchFamily="34" charset="0"/>
                <a:buChar char="•"/>
              </a:pPr>
              <a:r>
                <a:rPr lang="en-US" sz="1600"/>
                <a:t>Potential Grants</a:t>
              </a:r>
            </a:p>
          </p:txBody>
        </p:sp>
      </p:grpSp>
      <p:sp>
        <p:nvSpPr>
          <p:cNvPr id="6" name="Oval 5">
            <a:extLst>
              <a:ext uri="{FF2B5EF4-FFF2-40B4-BE49-F238E27FC236}">
                <a16:creationId xmlns:a16="http://schemas.microsoft.com/office/drawing/2014/main" id="{87F6EA4E-0074-78DA-AFE5-E58EAD6CD7BE}"/>
              </a:ext>
              <a:ext uri="{C183D7F6-B498-43B3-948B-1728B52AA6E4}">
                <adec:decorative xmlns:adec="http://schemas.microsoft.com/office/drawing/2017/decorative" val="1"/>
              </a:ext>
            </a:extLst>
          </p:cNvPr>
          <p:cNvSpPr/>
          <p:nvPr/>
        </p:nvSpPr>
        <p:spPr>
          <a:xfrm>
            <a:off x="4577133" y="2883878"/>
            <a:ext cx="1180573" cy="1063998"/>
          </a:xfrm>
          <a:prstGeom prst="ellipse">
            <a:avLst/>
          </a:prstGeom>
          <a:solidFill>
            <a:schemeClr val="accent4"/>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Tree>
    <p:extLst>
      <p:ext uri="{BB962C8B-B14F-4D97-AF65-F5344CB8AC3E}">
        <p14:creationId xmlns:p14="http://schemas.microsoft.com/office/powerpoint/2010/main" val="34139469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C33A9ACE-964D-50A6-74B1-81B3D6666C3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95FD35F-2520-45E9-3F2B-87E98C6B7E92}"/>
              </a:ext>
            </a:extLst>
          </p:cNvPr>
          <p:cNvSpPr>
            <a:spLocks noGrp="1"/>
          </p:cNvSpPr>
          <p:nvPr>
            <p:ph type="title"/>
          </p:nvPr>
        </p:nvSpPr>
        <p:spPr>
          <a:xfrm>
            <a:off x="612648" y="16625"/>
            <a:ext cx="10969752" cy="685800"/>
          </a:xfrm>
        </p:spPr>
        <p:txBody>
          <a:bodyPr/>
          <a:lstStyle/>
          <a:p>
            <a:r>
              <a:rPr lang="en-US">
                <a:solidFill>
                  <a:schemeClr val="accent5"/>
                </a:solidFill>
              </a:rPr>
              <a:t>FY 2028 -2032 CIP Recommendations</a:t>
            </a:r>
          </a:p>
        </p:txBody>
      </p:sp>
      <p:pic>
        <p:nvPicPr>
          <p:cNvPr id="5" name="Picture 4" descr="FY 2028 -2032 CIP Recommendations broken down by year and costs. ">
            <a:extLst>
              <a:ext uri="{FF2B5EF4-FFF2-40B4-BE49-F238E27FC236}">
                <a16:creationId xmlns:a16="http://schemas.microsoft.com/office/drawing/2014/main" id="{BF8138D1-C366-7ACB-A494-7C26B03C125B}"/>
              </a:ext>
            </a:extLst>
          </p:cNvPr>
          <p:cNvPicPr>
            <a:picLocks noChangeAspect="1"/>
          </p:cNvPicPr>
          <p:nvPr/>
        </p:nvPicPr>
        <p:blipFill>
          <a:blip r:embed="rId3">
            <a:extLst>
              <a:ext uri="{28A0092B-C50C-407E-A947-70E740481C1C}">
                <a14:useLocalDpi xmlns:a14="http://schemas.microsoft.com/office/drawing/2010/main" val="0"/>
              </a:ext>
            </a:extLst>
          </a:blip>
          <a:srcRect t="10000" b="10000"/>
          <a:stretch>
            <a:fillRect/>
          </a:stretch>
        </p:blipFill>
        <p:spPr>
          <a:xfrm>
            <a:off x="1028108" y="914400"/>
            <a:ext cx="9444903" cy="5666942"/>
          </a:xfrm>
          <a:prstGeom prst="rect">
            <a:avLst/>
          </a:prstGeom>
        </p:spPr>
      </p:pic>
      <p:grpSp>
        <p:nvGrpSpPr>
          <p:cNvPr id="7" name="Group 6" descr="Total cost of 5 year CIP ranges from $8,800,000 - $9,380,000">
            <a:extLst>
              <a:ext uri="{FF2B5EF4-FFF2-40B4-BE49-F238E27FC236}">
                <a16:creationId xmlns:a16="http://schemas.microsoft.com/office/drawing/2014/main" id="{D7F35CA4-F958-E441-B95A-53FBEC0D4E99}"/>
              </a:ext>
            </a:extLst>
          </p:cNvPr>
          <p:cNvGrpSpPr/>
          <p:nvPr/>
        </p:nvGrpSpPr>
        <p:grpSpPr>
          <a:xfrm>
            <a:off x="8757920" y="5252720"/>
            <a:ext cx="2865120" cy="1065509"/>
            <a:chOff x="8757920" y="5252720"/>
            <a:chExt cx="2865120" cy="1065509"/>
          </a:xfrm>
        </p:grpSpPr>
        <p:sp>
          <p:nvSpPr>
            <p:cNvPr id="6" name="Rectangle 5">
              <a:extLst>
                <a:ext uri="{FF2B5EF4-FFF2-40B4-BE49-F238E27FC236}">
                  <a16:creationId xmlns:a16="http://schemas.microsoft.com/office/drawing/2014/main" id="{3593C3D1-1540-FAD4-765C-45BC76DF0DD5}"/>
                </a:ext>
              </a:extLst>
            </p:cNvPr>
            <p:cNvSpPr/>
            <p:nvPr/>
          </p:nvSpPr>
          <p:spPr>
            <a:xfrm>
              <a:off x="8757920" y="5252720"/>
              <a:ext cx="2865120" cy="1065509"/>
            </a:xfrm>
            <a:prstGeom prst="rect">
              <a:avLst/>
            </a:prstGeom>
            <a:solidFill>
              <a:schemeClr val="bg1">
                <a:alpha val="70000"/>
              </a:schemeClr>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2" name="TextBox 1">
              <a:extLst>
                <a:ext uri="{FF2B5EF4-FFF2-40B4-BE49-F238E27FC236}">
                  <a16:creationId xmlns:a16="http://schemas.microsoft.com/office/drawing/2014/main" id="{58E2A8ED-4D4B-E2A8-0C7B-09AF7FE60B21}"/>
                </a:ext>
              </a:extLst>
            </p:cNvPr>
            <p:cNvSpPr txBox="1"/>
            <p:nvPr/>
          </p:nvSpPr>
          <p:spPr>
            <a:xfrm>
              <a:off x="8757920" y="5368914"/>
              <a:ext cx="2865120" cy="830997"/>
            </a:xfrm>
            <a:prstGeom prst="rect">
              <a:avLst/>
            </a:prstGeom>
            <a:noFill/>
          </p:spPr>
          <p:txBody>
            <a:bodyPr wrap="square" rtlCol="0">
              <a:spAutoFit/>
            </a:bodyPr>
            <a:lstStyle/>
            <a:p>
              <a:pPr algn="ctr"/>
              <a:r>
                <a:rPr lang="en-US" sz="2400">
                  <a:latin typeface="+mj-lt"/>
                </a:rPr>
                <a:t>Total: $8,800,000 - $9,380,000</a:t>
              </a:r>
            </a:p>
          </p:txBody>
        </p:sp>
      </p:grpSp>
      <p:sp>
        <p:nvSpPr>
          <p:cNvPr id="3" name="Slide Number Placeholder 2">
            <a:extLst>
              <a:ext uri="{FF2B5EF4-FFF2-40B4-BE49-F238E27FC236}">
                <a16:creationId xmlns:a16="http://schemas.microsoft.com/office/drawing/2014/main" id="{2A7F7499-03FB-FFE4-3BFE-CBC90D9DB536}"/>
              </a:ext>
            </a:extLst>
          </p:cNvPr>
          <p:cNvSpPr>
            <a:spLocks noGrp="1"/>
          </p:cNvSpPr>
          <p:nvPr>
            <p:ph type="sldNum" sz="quarter" idx="12"/>
          </p:nvPr>
        </p:nvSpPr>
        <p:spPr/>
        <p:txBody>
          <a:bodyPr/>
          <a:lstStyle/>
          <a:p>
            <a:r>
              <a:rPr lang="en-US">
                <a:solidFill>
                  <a:schemeClr val="tx1"/>
                </a:solidFill>
              </a:rPr>
              <a:t>13</a:t>
            </a:r>
          </a:p>
        </p:txBody>
      </p:sp>
    </p:spTree>
    <p:extLst>
      <p:ext uri="{BB962C8B-B14F-4D97-AF65-F5344CB8AC3E}">
        <p14:creationId xmlns:p14="http://schemas.microsoft.com/office/powerpoint/2010/main" val="30957237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7D8ED-A0AC-2E9E-63D4-92B34CB4AFF2}"/>
            </a:ext>
          </a:extLst>
        </p:cNvPr>
        <p:cNvGrpSpPr/>
        <p:nvPr/>
      </p:nvGrpSpPr>
      <p:grpSpPr>
        <a:xfrm>
          <a:off x="0" y="0"/>
          <a:ext cx="0" cy="0"/>
          <a:chOff x="0" y="0"/>
          <a:chExt cx="0" cy="0"/>
        </a:xfrm>
      </p:grpSpPr>
      <p:pic>
        <p:nvPicPr>
          <p:cNvPr id="6" name="Picture Placeholder 5" descr="Aerial view of the City of West Branch">
            <a:extLst>
              <a:ext uri="{FF2B5EF4-FFF2-40B4-BE49-F238E27FC236}">
                <a16:creationId xmlns:a16="http://schemas.microsoft.com/office/drawing/2014/main" id="{94FF2679-4786-4177-862F-50C2C29F58DD}"/>
              </a:ext>
            </a:extLst>
          </p:cNvPr>
          <p:cNvPicPr>
            <a:picLocks noChangeAspect="1"/>
          </p:cNvPicPr>
          <p:nvPr/>
        </p:nvPicPr>
        <p:blipFill>
          <a:blip r:embed="rId2">
            <a:alphaModFix amt="50000"/>
            <a:extLst>
              <a:ext uri="{28A0092B-C50C-407E-A947-70E740481C1C}">
                <a14:useLocalDpi xmlns:a14="http://schemas.microsoft.com/office/drawing/2010/main" val="0"/>
              </a:ext>
            </a:extLst>
          </a:blip>
          <a:srcRect t="1288" b="1288"/>
          <a:stretch>
            <a:fillRect/>
          </a:stretch>
        </p:blipFill>
        <p:spPr>
          <a:xfrm>
            <a:off x="-9526" y="0"/>
            <a:ext cx="12217399" cy="6872287"/>
          </a:xfrm>
          <a:prstGeom prst="rect">
            <a:avLst/>
          </a:prstGeom>
        </p:spPr>
      </p:pic>
      <p:sp>
        <p:nvSpPr>
          <p:cNvPr id="3" name="Title 2">
            <a:extLst>
              <a:ext uri="{FF2B5EF4-FFF2-40B4-BE49-F238E27FC236}">
                <a16:creationId xmlns:a16="http://schemas.microsoft.com/office/drawing/2014/main" id="{63F4FB93-73FC-AE3F-96BF-1F8F283B6A95}"/>
              </a:ext>
            </a:extLst>
          </p:cNvPr>
          <p:cNvSpPr>
            <a:spLocks noGrp="1"/>
          </p:cNvSpPr>
          <p:nvPr>
            <p:ph type="title" idx="4294967295"/>
          </p:nvPr>
        </p:nvSpPr>
        <p:spPr>
          <a:xfrm>
            <a:off x="-9525" y="5472112"/>
            <a:ext cx="12217398" cy="1400175"/>
          </a:xfrm>
          <a:prstGeom prst="rect">
            <a:avLst/>
          </a:prstGeom>
          <a:solidFill>
            <a:schemeClr val="accent6">
              <a:lumMod val="50000"/>
              <a:alpha val="85000"/>
            </a:schemeClr>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64008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chemeClr val="bg1"/>
                </a:solidFill>
                <a:effectLst/>
                <a:uLnTx/>
                <a:uFillTx/>
                <a:ea typeface="+mn-ea"/>
                <a:cs typeface="+mn-cs"/>
                <a:sym typeface="Arial"/>
              </a:rPr>
              <a:t>West Branch</a:t>
            </a:r>
            <a:br>
              <a:rPr kumimoji="0" lang="en-US" sz="2800" b="0" i="0" u="none" strike="noStrike" kern="0" cap="none" spc="0" normalizeH="0" baseline="0" noProof="0">
                <a:ln>
                  <a:noFill/>
                </a:ln>
                <a:solidFill>
                  <a:schemeClr val="bg1"/>
                </a:solidFill>
                <a:effectLst/>
                <a:uLnTx/>
                <a:uFillTx/>
                <a:latin typeface="+mj-lt"/>
                <a:ea typeface="+mn-ea"/>
                <a:cs typeface="+mn-cs"/>
                <a:sym typeface="Arial"/>
              </a:rPr>
            </a:br>
            <a:r>
              <a:rPr kumimoji="0" lang="en-US" sz="2800" b="0" i="0" u="none" strike="noStrike" kern="0" cap="none" spc="0" normalizeH="0" baseline="0" noProof="0">
                <a:ln>
                  <a:noFill/>
                </a:ln>
                <a:solidFill>
                  <a:schemeClr val="bg1"/>
                </a:solidFill>
                <a:effectLst/>
                <a:uLnTx/>
                <a:uFillTx/>
                <a:latin typeface="+mj-lt"/>
                <a:ea typeface="+mn-ea"/>
                <a:cs typeface="+mn-cs"/>
                <a:sym typeface="Arial"/>
              </a:rPr>
              <a:t>Fiscal Policies</a:t>
            </a:r>
          </a:p>
        </p:txBody>
      </p:sp>
      <p:sp>
        <p:nvSpPr>
          <p:cNvPr id="11" name="Slide Number Placeholder 1">
            <a:extLst>
              <a:ext uri="{FF2B5EF4-FFF2-40B4-BE49-F238E27FC236}">
                <a16:creationId xmlns:a16="http://schemas.microsoft.com/office/drawing/2014/main" id="{C06D4133-4397-362E-5F45-53B794A377AB}"/>
              </a:ext>
            </a:extLst>
          </p:cNvPr>
          <p:cNvSpPr txBox="1">
            <a:spLocks noGrp="1"/>
          </p:cNvSpPr>
          <p:nvPr>
            <p:ph type="sldNum" sz="quarter" idx="4294967295"/>
          </p:nvPr>
        </p:nvSpPr>
        <p:spPr>
          <a:xfrm>
            <a:off x="11728449" y="6299777"/>
            <a:ext cx="1093788" cy="685800"/>
          </a:xfrm>
          <a:prstGeom prst="rect">
            <a:avLst/>
          </a:prstGeom>
        </p:spPr>
        <p:txBody>
          <a:bodyPr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600">
                <a:solidFill>
                  <a:schemeClr val="bg1"/>
                </a:solidFill>
                <a:latin typeface="Aptos ExtraBold" panose="020B0004020202020204" pitchFamily="34" charset="0"/>
              </a:rPr>
              <a:t>14</a:t>
            </a:r>
          </a:p>
        </p:txBody>
      </p:sp>
    </p:spTree>
    <p:extLst>
      <p:ext uri="{BB962C8B-B14F-4D97-AF65-F5344CB8AC3E}">
        <p14:creationId xmlns:p14="http://schemas.microsoft.com/office/powerpoint/2010/main" val="9400543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23AB00-2041-774E-2CB6-C7A8782828D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99BEF4B-BFBE-B91B-C8AB-920E35A7D411}"/>
              </a:ext>
            </a:extLst>
          </p:cNvPr>
          <p:cNvSpPr>
            <a:spLocks noGrp="1"/>
          </p:cNvSpPr>
          <p:nvPr>
            <p:ph type="title" idx="4294967295"/>
          </p:nvPr>
        </p:nvSpPr>
        <p:spPr>
          <a:xfrm>
            <a:off x="609600" y="-685800"/>
            <a:ext cx="10969752" cy="685800"/>
          </a:xfrm>
        </p:spPr>
        <p:txBody>
          <a:bodyPr vert="horz" lIns="0" tIns="0" rIns="0" bIns="0" rtlCol="0" anchor="b" anchorCtr="0">
            <a:noAutofit/>
          </a:bodyPr>
          <a:lstStyle/>
          <a:p>
            <a:r>
              <a:rPr lang="en-US"/>
              <a:t>Purpose Statement</a:t>
            </a:r>
          </a:p>
        </p:txBody>
      </p:sp>
      <p:pic>
        <p:nvPicPr>
          <p:cNvPr id="8" name="Picture 2" descr="Aerial view of the City of West Branch">
            <a:extLst>
              <a:ext uri="{FF2B5EF4-FFF2-40B4-BE49-F238E27FC236}">
                <a16:creationId xmlns:a16="http://schemas.microsoft.com/office/drawing/2014/main" id="{7C770E54-5496-44E0-4F46-48CCEE8FB0A7}"/>
              </a:ext>
            </a:extLst>
          </p:cNvPr>
          <p:cNvPicPr>
            <a:picLocks noChangeAspect="1" noChangeArrowheads="1"/>
          </p:cNvPicPr>
          <p:nvPr/>
        </p:nvPicPr>
        <p:blipFill rotWithShape="1">
          <a:blip r:embed="rId2">
            <a:alphaModFix amt="57000"/>
            <a:extLst>
              <a:ext uri="{28A0092B-C50C-407E-A947-70E740481C1C}">
                <a14:useLocalDpi xmlns:a14="http://schemas.microsoft.com/office/drawing/2010/main" val="0"/>
              </a:ext>
            </a:extLst>
          </a:blip>
          <a:srcRect t="3469" b="-816"/>
          <a:stretch>
            <a:fillRect/>
          </a:stretch>
        </p:blipFill>
        <p:spPr bwMode="auto">
          <a:xfrm>
            <a:off x="0" y="0"/>
            <a:ext cx="12208066" cy="6919546"/>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4BC766F1-70EB-145E-E485-41A9ACE05B70}"/>
              </a:ext>
              <a:ext uri="{C183D7F6-B498-43B3-948B-1728B52AA6E4}">
                <adec:decorative xmlns:adec="http://schemas.microsoft.com/office/drawing/2017/decorative" val="1"/>
              </a:ext>
            </a:extLst>
          </p:cNvPr>
          <p:cNvSpPr/>
          <p:nvPr/>
        </p:nvSpPr>
        <p:spPr>
          <a:xfrm>
            <a:off x="0" y="2046767"/>
            <a:ext cx="8978900" cy="2764465"/>
          </a:xfrm>
          <a:prstGeom prst="rect">
            <a:avLst/>
          </a:prstGeom>
          <a:solidFill>
            <a:schemeClr val="tx1">
              <a:alpha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3FB47EBE-0CC8-66B0-7DCC-7742E04E64FD}"/>
              </a:ext>
            </a:extLst>
          </p:cNvPr>
          <p:cNvSpPr txBox="1"/>
          <p:nvPr/>
        </p:nvSpPr>
        <p:spPr>
          <a:xfrm>
            <a:off x="533400" y="2397948"/>
            <a:ext cx="8445500" cy="2062103"/>
          </a:xfrm>
          <a:prstGeom prst="rect">
            <a:avLst/>
          </a:prstGeom>
          <a:noFill/>
        </p:spPr>
        <p:txBody>
          <a:bodyPr wrap="square" lIns="91440" tIns="45720" rIns="91440" bIns="45720" rtlCol="0" anchor="t">
            <a:spAutoFit/>
          </a:bodyPr>
          <a:lstStyle/>
          <a:p>
            <a:r>
              <a:rPr lang="en-US" sz="3200">
                <a:solidFill>
                  <a:schemeClr val="bg1"/>
                </a:solidFill>
                <a:latin typeface="+mn-lt"/>
              </a:rPr>
              <a:t>This </a:t>
            </a:r>
            <a:r>
              <a:rPr lang="en-US" sz="3200" i="1">
                <a:solidFill>
                  <a:schemeClr val="bg1"/>
                </a:solidFill>
                <a:latin typeface="+mn-lt"/>
              </a:rPr>
              <a:t>Capital Improvement Plan </a:t>
            </a:r>
            <a:r>
              <a:rPr lang="en-US" sz="3200">
                <a:solidFill>
                  <a:schemeClr val="bg1"/>
                </a:solidFill>
                <a:latin typeface="+mn-lt"/>
              </a:rPr>
              <a:t>and</a:t>
            </a:r>
            <a:r>
              <a:rPr lang="en-US" sz="3200" i="1">
                <a:solidFill>
                  <a:schemeClr val="bg1"/>
                </a:solidFill>
                <a:latin typeface="+mn-lt"/>
              </a:rPr>
              <a:t> Fiscal Policies </a:t>
            </a:r>
            <a:r>
              <a:rPr lang="en-US" sz="3200">
                <a:solidFill>
                  <a:schemeClr val="bg1"/>
                </a:solidFill>
                <a:latin typeface="+mn-lt"/>
              </a:rPr>
              <a:t>will create a </a:t>
            </a:r>
            <a:r>
              <a:rPr lang="en-US" sz="3200" b="1">
                <a:solidFill>
                  <a:schemeClr val="bg1"/>
                </a:solidFill>
                <a:latin typeface="+mn-lt"/>
              </a:rPr>
              <a:t>multi-year, strategic framework</a:t>
            </a:r>
            <a:r>
              <a:rPr lang="en-US" sz="3200">
                <a:solidFill>
                  <a:schemeClr val="bg1"/>
                </a:solidFill>
                <a:latin typeface="+mn-lt"/>
              </a:rPr>
              <a:t> to prepare for </a:t>
            </a:r>
            <a:r>
              <a:rPr lang="en-US" sz="3200" b="1">
                <a:solidFill>
                  <a:schemeClr val="bg1"/>
                </a:solidFill>
                <a:latin typeface="+mn-lt"/>
              </a:rPr>
              <a:t>future growth </a:t>
            </a:r>
            <a:r>
              <a:rPr lang="en-US" sz="3200">
                <a:solidFill>
                  <a:schemeClr val="bg1"/>
                </a:solidFill>
                <a:latin typeface="+mn-lt"/>
              </a:rPr>
              <a:t>and position the City of West Branch for </a:t>
            </a:r>
            <a:r>
              <a:rPr lang="en-US" sz="3200" b="1">
                <a:solidFill>
                  <a:schemeClr val="bg1"/>
                </a:solidFill>
                <a:latin typeface="+mn-lt"/>
              </a:rPr>
              <a:t>long-term prosperity.</a:t>
            </a:r>
          </a:p>
        </p:txBody>
      </p:sp>
      <p:sp>
        <p:nvSpPr>
          <p:cNvPr id="2" name="Slide Number Placeholder 1">
            <a:extLst>
              <a:ext uri="{FF2B5EF4-FFF2-40B4-BE49-F238E27FC236}">
                <a16:creationId xmlns:a16="http://schemas.microsoft.com/office/drawing/2014/main" id="{AD8B8089-2770-A000-240F-7A6C1DD7AADE}"/>
              </a:ext>
            </a:extLst>
          </p:cNvPr>
          <p:cNvSpPr>
            <a:spLocks noGrp="1"/>
          </p:cNvSpPr>
          <p:nvPr>
            <p:ph type="sldNum" sz="quarter" idx="12"/>
          </p:nvPr>
        </p:nvSpPr>
        <p:spPr/>
        <p:txBody>
          <a:bodyPr/>
          <a:lstStyle/>
          <a:p>
            <a:fld id="{CC057153-B650-4DEB-B370-79DDCFDCE934}" type="slidenum">
              <a:rPr lang="en-US" smtClean="0">
                <a:solidFill>
                  <a:schemeClr val="tx1"/>
                </a:solidFill>
              </a:rPr>
              <a:t>3</a:t>
            </a:fld>
            <a:endParaRPr lang="en-US">
              <a:solidFill>
                <a:schemeClr val="tx1"/>
              </a:solidFill>
            </a:endParaRPr>
          </a:p>
        </p:txBody>
      </p:sp>
    </p:spTree>
    <p:extLst>
      <p:ext uri="{BB962C8B-B14F-4D97-AF65-F5344CB8AC3E}">
        <p14:creationId xmlns:p14="http://schemas.microsoft.com/office/powerpoint/2010/main" val="2695748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D82F972A-8DFE-E9C6-B1D7-C72CC4CA889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E91F085-DE22-83DF-97AC-43F08D969D85}"/>
              </a:ext>
            </a:extLst>
          </p:cNvPr>
          <p:cNvSpPr>
            <a:spLocks noGrp="1"/>
          </p:cNvSpPr>
          <p:nvPr>
            <p:ph type="title"/>
          </p:nvPr>
        </p:nvSpPr>
        <p:spPr/>
        <p:txBody>
          <a:bodyPr/>
          <a:lstStyle/>
          <a:p>
            <a:r>
              <a:rPr lang="en-US">
                <a:solidFill>
                  <a:schemeClr val="accent6">
                    <a:lumMod val="50000"/>
                  </a:schemeClr>
                </a:solidFill>
              </a:rPr>
              <a:t>Fiscal Policy Needs &amp; Deliverable</a:t>
            </a:r>
          </a:p>
        </p:txBody>
      </p:sp>
      <p:sp>
        <p:nvSpPr>
          <p:cNvPr id="2" name="Rectangle 1" descr="Needs for Fiscal Policies">
            <a:extLst>
              <a:ext uri="{FF2B5EF4-FFF2-40B4-BE49-F238E27FC236}">
                <a16:creationId xmlns:a16="http://schemas.microsoft.com/office/drawing/2014/main" id="{5A45E7AF-DAD3-29EA-A240-5C218C90FA47}"/>
              </a:ext>
            </a:extLst>
          </p:cNvPr>
          <p:cNvSpPr/>
          <p:nvPr/>
        </p:nvSpPr>
        <p:spPr>
          <a:xfrm>
            <a:off x="872468" y="914402"/>
            <a:ext cx="4255477" cy="3829488"/>
          </a:xfrm>
          <a:prstGeom prst="rect">
            <a:avLst/>
          </a:prstGeom>
          <a:solidFill>
            <a:schemeClr val="accent5">
              <a:alpha val="40000"/>
            </a:schemeClr>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19" name="Rectangle 18">
            <a:extLst>
              <a:ext uri="{FF2B5EF4-FFF2-40B4-BE49-F238E27FC236}">
                <a16:creationId xmlns:a16="http://schemas.microsoft.com/office/drawing/2014/main" id="{4DC169E5-7680-76F6-A667-0B641C1271FE}"/>
              </a:ext>
              <a:ext uri="{C183D7F6-B498-43B3-948B-1728B52AA6E4}">
                <adec:decorative xmlns:adec="http://schemas.microsoft.com/office/drawing/2017/decorative" val="1"/>
              </a:ext>
            </a:extLst>
          </p:cNvPr>
          <p:cNvSpPr/>
          <p:nvPr/>
        </p:nvSpPr>
        <p:spPr>
          <a:xfrm>
            <a:off x="1328296" y="997362"/>
            <a:ext cx="3343821" cy="619377"/>
          </a:xfrm>
          <a:prstGeom prst="rect">
            <a:avLst/>
          </a:prstGeom>
          <a:solidFill>
            <a:schemeClr val="bg1">
              <a:lumMod val="95000"/>
            </a:schemeClr>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9" name="TextBox 6">
            <a:extLst>
              <a:ext uri="{FF2B5EF4-FFF2-40B4-BE49-F238E27FC236}">
                <a16:creationId xmlns:a16="http://schemas.microsoft.com/office/drawing/2014/main" id="{079163FD-1C5C-0E57-A9BE-356B9C30DCFC}"/>
              </a:ext>
              <a:ext uri="{C183D7F6-B498-43B3-948B-1728B52AA6E4}">
                <adec:decorative xmlns:adec="http://schemas.microsoft.com/office/drawing/2017/decorative" val="0"/>
              </a:ext>
            </a:extLst>
          </p:cNvPr>
          <p:cNvSpPr txBox="1"/>
          <p:nvPr/>
        </p:nvSpPr>
        <p:spPr>
          <a:xfrm>
            <a:off x="1127445" y="1045440"/>
            <a:ext cx="3745522" cy="523220"/>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2800" b="1">
                <a:solidFill>
                  <a:schemeClr val="accent5"/>
                </a:solidFill>
                <a:latin typeface="+mn-lt"/>
              </a:rPr>
              <a:t>Need</a:t>
            </a:r>
          </a:p>
        </p:txBody>
      </p:sp>
      <p:sp>
        <p:nvSpPr>
          <p:cNvPr id="21" name="TextBox 20">
            <a:extLst>
              <a:ext uri="{FF2B5EF4-FFF2-40B4-BE49-F238E27FC236}">
                <a16:creationId xmlns:a16="http://schemas.microsoft.com/office/drawing/2014/main" id="{426CCD5E-0441-68D2-58C5-24AB837656D7}"/>
              </a:ext>
            </a:extLst>
          </p:cNvPr>
          <p:cNvSpPr txBox="1"/>
          <p:nvPr/>
        </p:nvSpPr>
        <p:spPr>
          <a:xfrm>
            <a:off x="1127445" y="1696901"/>
            <a:ext cx="3745522" cy="3046988"/>
          </a:xfrm>
          <a:prstGeom prst="rect">
            <a:avLst/>
          </a:prstGeom>
          <a:noFill/>
        </p:spPr>
        <p:txBody>
          <a:bodyPr wrap="square" rtlCol="0">
            <a:spAutoFit/>
          </a:bodyPr>
          <a:lstStyle/>
          <a:p>
            <a:pPr marL="285750" indent="-285750">
              <a:buFont typeface="Arial" panose="020B0604020202020204" pitchFamily="34" charset="0"/>
              <a:buChar char="•"/>
            </a:pPr>
            <a:r>
              <a:rPr lang="en-US" sz="2400">
                <a:latin typeface="+mn-lt"/>
              </a:rPr>
              <a:t>Consistent policy formatting</a:t>
            </a:r>
          </a:p>
          <a:p>
            <a:pPr marL="285750" indent="-285750">
              <a:buFont typeface="Arial" panose="020B0604020202020204" pitchFamily="34" charset="0"/>
              <a:buChar char="•"/>
            </a:pPr>
            <a:r>
              <a:rPr lang="en-US" sz="2400">
                <a:latin typeface="+mn-lt"/>
              </a:rPr>
              <a:t>Increased transparency</a:t>
            </a:r>
          </a:p>
          <a:p>
            <a:pPr marL="285750" indent="-285750">
              <a:buFont typeface="Arial" panose="020B0604020202020204" pitchFamily="34" charset="0"/>
              <a:buChar char="•"/>
            </a:pPr>
            <a:r>
              <a:rPr lang="en-US" sz="2400">
                <a:latin typeface="+mn-lt"/>
              </a:rPr>
              <a:t>Equitable allocation of funds</a:t>
            </a:r>
          </a:p>
          <a:p>
            <a:pPr marL="285750" indent="-285750">
              <a:buFont typeface="Arial" panose="020B0604020202020204" pitchFamily="34" charset="0"/>
              <a:buChar char="•"/>
            </a:pPr>
            <a:r>
              <a:rPr lang="en-US" sz="2400">
                <a:latin typeface="+mn-lt"/>
              </a:rPr>
              <a:t>Clear administrative process for Tax Increment Financing projects</a:t>
            </a:r>
          </a:p>
        </p:txBody>
      </p:sp>
      <p:sp>
        <p:nvSpPr>
          <p:cNvPr id="5" name="Rectangle 4" descr="Deliverables">
            <a:extLst>
              <a:ext uri="{FF2B5EF4-FFF2-40B4-BE49-F238E27FC236}">
                <a16:creationId xmlns:a16="http://schemas.microsoft.com/office/drawing/2014/main" id="{7885E1A5-ECE5-63C8-6F21-5AEC047C0323}"/>
              </a:ext>
            </a:extLst>
          </p:cNvPr>
          <p:cNvSpPr/>
          <p:nvPr/>
        </p:nvSpPr>
        <p:spPr>
          <a:xfrm>
            <a:off x="7075169" y="914401"/>
            <a:ext cx="4255477" cy="3829488"/>
          </a:xfrm>
          <a:prstGeom prst="rect">
            <a:avLst/>
          </a:prstGeom>
          <a:solidFill>
            <a:schemeClr val="accent6">
              <a:lumMod val="50000"/>
              <a:alpha val="40000"/>
            </a:schemeClr>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23" name="Rectangle 22">
            <a:extLst>
              <a:ext uri="{FF2B5EF4-FFF2-40B4-BE49-F238E27FC236}">
                <a16:creationId xmlns:a16="http://schemas.microsoft.com/office/drawing/2014/main" id="{BAFF3EF4-43EF-E7E7-EE75-761FFA6F47E5}"/>
              </a:ext>
              <a:ext uri="{C183D7F6-B498-43B3-948B-1728B52AA6E4}">
                <adec:decorative xmlns:adec="http://schemas.microsoft.com/office/drawing/2017/decorative" val="1"/>
              </a:ext>
            </a:extLst>
          </p:cNvPr>
          <p:cNvSpPr/>
          <p:nvPr/>
        </p:nvSpPr>
        <p:spPr>
          <a:xfrm>
            <a:off x="7572074" y="997362"/>
            <a:ext cx="3343821" cy="619377"/>
          </a:xfrm>
          <a:prstGeom prst="rect">
            <a:avLst/>
          </a:prstGeom>
          <a:solidFill>
            <a:schemeClr val="bg1">
              <a:lumMod val="95000"/>
            </a:schemeClr>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22" name="TextBox 6">
            <a:extLst>
              <a:ext uri="{FF2B5EF4-FFF2-40B4-BE49-F238E27FC236}">
                <a16:creationId xmlns:a16="http://schemas.microsoft.com/office/drawing/2014/main" id="{CED4552C-671E-1D3E-A812-DD3D9B00A65F}"/>
              </a:ext>
            </a:extLst>
          </p:cNvPr>
          <p:cNvSpPr txBox="1"/>
          <p:nvPr/>
        </p:nvSpPr>
        <p:spPr>
          <a:xfrm>
            <a:off x="8282022" y="1045441"/>
            <a:ext cx="1923923" cy="523220"/>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2800" b="1">
                <a:solidFill>
                  <a:schemeClr val="accent6">
                    <a:lumMod val="50000"/>
                  </a:schemeClr>
                </a:solidFill>
                <a:latin typeface="+mn-lt"/>
              </a:rPr>
              <a:t>Deliverable</a:t>
            </a:r>
          </a:p>
        </p:txBody>
      </p:sp>
      <p:sp>
        <p:nvSpPr>
          <p:cNvPr id="24" name="TextBox 23">
            <a:extLst>
              <a:ext uri="{FF2B5EF4-FFF2-40B4-BE49-F238E27FC236}">
                <a16:creationId xmlns:a16="http://schemas.microsoft.com/office/drawing/2014/main" id="{B95A3E53-EF45-80E0-A0AB-A108E753C5B7}"/>
              </a:ext>
            </a:extLst>
          </p:cNvPr>
          <p:cNvSpPr txBox="1"/>
          <p:nvPr/>
        </p:nvSpPr>
        <p:spPr>
          <a:xfrm>
            <a:off x="7617678" y="1766384"/>
            <a:ext cx="3170457" cy="2308324"/>
          </a:xfrm>
          <a:prstGeom prst="rect">
            <a:avLst/>
          </a:prstGeom>
          <a:noFill/>
        </p:spPr>
        <p:txBody>
          <a:bodyPr wrap="square" lIns="91440" tIns="45720" rIns="91440" bIns="45720" rtlCol="0" anchor="t">
            <a:spAutoFit/>
          </a:bodyPr>
          <a:lstStyle/>
          <a:p>
            <a:pPr marL="457200" indent="-457200">
              <a:buClr>
                <a:schemeClr val="tx1"/>
              </a:buClr>
              <a:buFont typeface="Arial" panose="020B0604020202020204" pitchFamily="34" charset="0"/>
              <a:buChar char="•"/>
            </a:pPr>
            <a:r>
              <a:rPr lang="en-US" sz="2400">
                <a:latin typeface="Aptos"/>
              </a:rPr>
              <a:t>Updated General Fiscal Policies</a:t>
            </a:r>
          </a:p>
          <a:p>
            <a:pPr marL="457200" indent="-457200">
              <a:buClr>
                <a:schemeClr val="tx1"/>
              </a:buClr>
              <a:buFont typeface="Arial" panose="020B0604020202020204" pitchFamily="34" charset="0"/>
              <a:buChar char="•"/>
            </a:pPr>
            <a:r>
              <a:rPr lang="en-US" sz="2400">
                <a:latin typeface="Aptos"/>
              </a:rPr>
              <a:t>Application &amp; Policies for Tax Increment Financing</a:t>
            </a:r>
            <a:endParaRPr lang="en-US"/>
          </a:p>
        </p:txBody>
      </p:sp>
      <p:sp>
        <p:nvSpPr>
          <p:cNvPr id="8" name="Arrow: Right 7">
            <a:extLst>
              <a:ext uri="{FF2B5EF4-FFF2-40B4-BE49-F238E27FC236}">
                <a16:creationId xmlns:a16="http://schemas.microsoft.com/office/drawing/2014/main" id="{928B02F4-5B17-9E87-70DB-EDA044122B26}"/>
              </a:ext>
              <a:ext uri="{C183D7F6-B498-43B3-948B-1728B52AA6E4}">
                <adec:decorative xmlns:adec="http://schemas.microsoft.com/office/drawing/2017/decorative" val="1"/>
              </a:ext>
            </a:extLst>
          </p:cNvPr>
          <p:cNvSpPr/>
          <p:nvPr/>
        </p:nvSpPr>
        <p:spPr>
          <a:xfrm>
            <a:off x="5287139" y="2690034"/>
            <a:ext cx="1628836" cy="461024"/>
          </a:xfrm>
          <a:prstGeom prst="rightArrow">
            <a:avLst/>
          </a:prstGeom>
          <a:solidFill>
            <a:schemeClr val="accent6">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3" name="Slide Number Placeholder 2">
            <a:extLst>
              <a:ext uri="{FF2B5EF4-FFF2-40B4-BE49-F238E27FC236}">
                <a16:creationId xmlns:a16="http://schemas.microsoft.com/office/drawing/2014/main" id="{336DB568-A2C1-87BD-887E-54A33E4AD414}"/>
              </a:ext>
            </a:extLst>
          </p:cNvPr>
          <p:cNvSpPr>
            <a:spLocks noGrp="1"/>
          </p:cNvSpPr>
          <p:nvPr>
            <p:ph type="sldNum" sz="quarter" idx="12"/>
          </p:nvPr>
        </p:nvSpPr>
        <p:spPr/>
        <p:txBody>
          <a:bodyPr/>
          <a:lstStyle/>
          <a:p>
            <a:r>
              <a:rPr lang="en-US">
                <a:solidFill>
                  <a:schemeClr val="tx1"/>
                </a:solidFill>
              </a:rPr>
              <a:t>15</a:t>
            </a:r>
          </a:p>
        </p:txBody>
      </p:sp>
      <p:sp>
        <p:nvSpPr>
          <p:cNvPr id="6" name="Rectangle 5">
            <a:extLst>
              <a:ext uri="{FF2B5EF4-FFF2-40B4-BE49-F238E27FC236}">
                <a16:creationId xmlns:a16="http://schemas.microsoft.com/office/drawing/2014/main" id="{D5DCC0D1-2D3E-A70B-4D1E-9B06A05BEC03}"/>
              </a:ext>
              <a:ext uri="{C183D7F6-B498-43B3-948B-1728B52AA6E4}">
                <adec:decorative xmlns:adec="http://schemas.microsoft.com/office/drawing/2017/decorative" val="1"/>
              </a:ext>
            </a:extLst>
          </p:cNvPr>
          <p:cNvSpPr/>
          <p:nvPr/>
        </p:nvSpPr>
        <p:spPr>
          <a:xfrm>
            <a:off x="872468" y="5054935"/>
            <a:ext cx="10458178" cy="1468486"/>
          </a:xfrm>
          <a:prstGeom prst="rect">
            <a:avLst/>
          </a:prstGeom>
          <a:solidFill>
            <a:schemeClr val="accent4">
              <a:alpha val="40000"/>
            </a:schemeClr>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7" name="Rectangle 6">
            <a:extLst>
              <a:ext uri="{FF2B5EF4-FFF2-40B4-BE49-F238E27FC236}">
                <a16:creationId xmlns:a16="http://schemas.microsoft.com/office/drawing/2014/main" id="{CD7BE30B-0240-EE21-9481-1D5A70B8AEFD}"/>
              </a:ext>
              <a:ext uri="{C183D7F6-B498-43B3-948B-1728B52AA6E4}">
                <adec:decorative xmlns:adec="http://schemas.microsoft.com/office/drawing/2017/decorative" val="1"/>
              </a:ext>
            </a:extLst>
          </p:cNvPr>
          <p:cNvSpPr/>
          <p:nvPr/>
        </p:nvSpPr>
        <p:spPr>
          <a:xfrm>
            <a:off x="4370637" y="5115719"/>
            <a:ext cx="3343821" cy="523220"/>
          </a:xfrm>
          <a:prstGeom prst="rect">
            <a:avLst/>
          </a:prstGeom>
          <a:solidFill>
            <a:schemeClr val="bg1">
              <a:lumMod val="95000"/>
            </a:schemeClr>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10" name="TextBox 6">
            <a:extLst>
              <a:ext uri="{FF2B5EF4-FFF2-40B4-BE49-F238E27FC236}">
                <a16:creationId xmlns:a16="http://schemas.microsoft.com/office/drawing/2014/main" id="{4EBD0240-425B-DCEC-0E87-7268FF8DCBEB}"/>
              </a:ext>
            </a:extLst>
          </p:cNvPr>
          <p:cNvSpPr txBox="1"/>
          <p:nvPr/>
        </p:nvSpPr>
        <p:spPr>
          <a:xfrm>
            <a:off x="4221715" y="5093691"/>
            <a:ext cx="3745522" cy="523220"/>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2800" b="1">
                <a:solidFill>
                  <a:schemeClr val="accent4"/>
                </a:solidFill>
                <a:latin typeface="+mn-lt"/>
              </a:rPr>
              <a:t>Goals</a:t>
            </a:r>
          </a:p>
        </p:txBody>
      </p:sp>
      <p:sp>
        <p:nvSpPr>
          <p:cNvPr id="11" name="TextBox 10">
            <a:extLst>
              <a:ext uri="{FF2B5EF4-FFF2-40B4-BE49-F238E27FC236}">
                <a16:creationId xmlns:a16="http://schemas.microsoft.com/office/drawing/2014/main" id="{B76434FE-FC80-D99E-3D99-5CC21E8527DD}"/>
              </a:ext>
            </a:extLst>
          </p:cNvPr>
          <p:cNvSpPr txBox="1"/>
          <p:nvPr/>
        </p:nvSpPr>
        <p:spPr>
          <a:xfrm>
            <a:off x="1127445" y="5676186"/>
            <a:ext cx="9788450" cy="830997"/>
          </a:xfrm>
          <a:prstGeom prst="rect">
            <a:avLst/>
          </a:prstGeom>
          <a:noFill/>
        </p:spPr>
        <p:txBody>
          <a:bodyPr wrap="square" rtlCol="0">
            <a:spAutoFit/>
          </a:bodyPr>
          <a:lstStyle/>
          <a:p>
            <a:pPr algn="ctr"/>
            <a:r>
              <a:rPr lang="en-US" sz="2400">
                <a:latin typeface="+mn-lt"/>
              </a:rPr>
              <a:t>Increased Transparency &amp; Accountability, Comprehensive Policy Coverage, Maximize Efficiency of Taxpayer Dollars</a:t>
            </a:r>
          </a:p>
        </p:txBody>
      </p:sp>
    </p:spTree>
    <p:extLst>
      <p:ext uri="{BB962C8B-B14F-4D97-AF65-F5344CB8AC3E}">
        <p14:creationId xmlns:p14="http://schemas.microsoft.com/office/powerpoint/2010/main" val="3460869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3" grpId="0" animBg="1"/>
      <p:bldP spid="22" grpId="0"/>
      <p:bldP spid="24" grpId="0"/>
      <p:bldP spid="8" grpId="0" animBg="1"/>
      <p:bldP spid="6" grpId="0" animBg="1"/>
      <p:bldP spid="7" grpId="0" animBg="1"/>
      <p:bldP spid="10" grpId="0"/>
      <p:bldP spid="11"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98E28797-9A78-B553-6620-CCCF08295B9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70B6CE2-BF50-F142-D5EE-590DCB7D130D}"/>
              </a:ext>
            </a:extLst>
          </p:cNvPr>
          <p:cNvSpPr>
            <a:spLocks noGrp="1"/>
          </p:cNvSpPr>
          <p:nvPr>
            <p:ph type="title"/>
          </p:nvPr>
        </p:nvSpPr>
        <p:spPr/>
        <p:txBody>
          <a:bodyPr/>
          <a:lstStyle/>
          <a:p>
            <a:r>
              <a:rPr lang="en-US">
                <a:solidFill>
                  <a:schemeClr val="accent6">
                    <a:lumMod val="50000"/>
                  </a:schemeClr>
                </a:solidFill>
              </a:rPr>
              <a:t>Fiscal Policy Process</a:t>
            </a:r>
          </a:p>
        </p:txBody>
      </p:sp>
      <p:sp>
        <p:nvSpPr>
          <p:cNvPr id="6" name="Rectangle: Rounded Corners 5">
            <a:extLst>
              <a:ext uri="{FF2B5EF4-FFF2-40B4-BE49-F238E27FC236}">
                <a16:creationId xmlns:a16="http://schemas.microsoft.com/office/drawing/2014/main" id="{D3F55474-AF04-8C91-EDE8-501E3C3D02C5}"/>
              </a:ext>
              <a:ext uri="{C183D7F6-B498-43B3-948B-1728B52AA6E4}">
                <adec:decorative xmlns:adec="http://schemas.microsoft.com/office/drawing/2017/decorative" val="1"/>
              </a:ext>
            </a:extLst>
          </p:cNvPr>
          <p:cNvSpPr/>
          <p:nvPr/>
        </p:nvSpPr>
        <p:spPr>
          <a:xfrm>
            <a:off x="609601" y="1597688"/>
            <a:ext cx="2143648" cy="1668015"/>
          </a:xfrm>
          <a:prstGeom prst="roundRect">
            <a:avLst/>
          </a:prstGeom>
          <a:ln/>
        </p:spPr>
        <p:style>
          <a:lnRef idx="2">
            <a:schemeClr val="accent5">
              <a:shade val="15000"/>
            </a:schemeClr>
          </a:lnRef>
          <a:fillRef idx="1">
            <a:schemeClr val="accent5"/>
          </a:fillRef>
          <a:effectRef idx="0">
            <a:schemeClr val="accent5"/>
          </a:effectRef>
          <a:fontRef idx="minor">
            <a:schemeClr val="lt1"/>
          </a:fontRef>
        </p:style>
        <p:txBody>
          <a:bodyPr lIns="640080" rtlCol="0" anchor="ctr"/>
          <a:lstStyle/>
          <a:p>
            <a:pPr algn="l"/>
            <a:endParaRPr lang="en-US" sz="2800">
              <a:solidFill>
                <a:schemeClr val="bg1"/>
              </a:solidFill>
            </a:endParaRPr>
          </a:p>
        </p:txBody>
      </p:sp>
      <p:cxnSp>
        <p:nvCxnSpPr>
          <p:cNvPr id="8" name="Straight Arrow Connector 7">
            <a:extLst>
              <a:ext uri="{FF2B5EF4-FFF2-40B4-BE49-F238E27FC236}">
                <a16:creationId xmlns:a16="http://schemas.microsoft.com/office/drawing/2014/main" id="{2FB57275-06BC-70C0-E1F9-8617070AC20C}"/>
              </a:ext>
              <a:ext uri="{C183D7F6-B498-43B3-948B-1728B52AA6E4}">
                <adec:decorative xmlns:adec="http://schemas.microsoft.com/office/drawing/2017/decorative" val="1"/>
              </a:ext>
            </a:extLst>
          </p:cNvPr>
          <p:cNvCxnSpPr/>
          <p:nvPr/>
        </p:nvCxnSpPr>
        <p:spPr>
          <a:xfrm>
            <a:off x="2873827" y="2431694"/>
            <a:ext cx="40193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Rectangle: Rounded Corners 13">
            <a:extLst>
              <a:ext uri="{FF2B5EF4-FFF2-40B4-BE49-F238E27FC236}">
                <a16:creationId xmlns:a16="http://schemas.microsoft.com/office/drawing/2014/main" id="{AA26DEF6-2B30-C2C6-B708-887484F03925}"/>
              </a:ext>
              <a:ext uri="{C183D7F6-B498-43B3-948B-1728B52AA6E4}">
                <adec:decorative xmlns:adec="http://schemas.microsoft.com/office/drawing/2017/decorative" val="1"/>
              </a:ext>
            </a:extLst>
          </p:cNvPr>
          <p:cNvSpPr/>
          <p:nvPr/>
        </p:nvSpPr>
        <p:spPr>
          <a:xfrm>
            <a:off x="3396339" y="1597688"/>
            <a:ext cx="2143648" cy="1668015"/>
          </a:xfrm>
          <a:prstGeom prst="roundRect">
            <a:avLst/>
          </a:prstGeom>
          <a:ln/>
        </p:spPr>
        <p:style>
          <a:lnRef idx="2">
            <a:schemeClr val="accent5">
              <a:shade val="15000"/>
            </a:schemeClr>
          </a:lnRef>
          <a:fillRef idx="1">
            <a:schemeClr val="accent5"/>
          </a:fillRef>
          <a:effectRef idx="0">
            <a:schemeClr val="accent5"/>
          </a:effectRef>
          <a:fontRef idx="minor">
            <a:schemeClr val="lt1"/>
          </a:fontRef>
        </p:style>
        <p:txBody>
          <a:bodyPr lIns="640080" rtlCol="0" anchor="ctr"/>
          <a:lstStyle/>
          <a:p>
            <a:pPr algn="l"/>
            <a:endParaRPr lang="en-US" sz="2800">
              <a:solidFill>
                <a:schemeClr val="bg1"/>
              </a:solidFill>
            </a:endParaRPr>
          </a:p>
        </p:txBody>
      </p:sp>
      <p:cxnSp>
        <p:nvCxnSpPr>
          <p:cNvPr id="15" name="Straight Arrow Connector 14">
            <a:extLst>
              <a:ext uri="{FF2B5EF4-FFF2-40B4-BE49-F238E27FC236}">
                <a16:creationId xmlns:a16="http://schemas.microsoft.com/office/drawing/2014/main" id="{38EDD44C-C0D5-178E-B765-FBF2B400D34B}"/>
              </a:ext>
              <a:ext uri="{C183D7F6-B498-43B3-948B-1728B52AA6E4}">
                <adec:decorative xmlns:adec="http://schemas.microsoft.com/office/drawing/2017/decorative" val="1"/>
              </a:ext>
            </a:extLst>
          </p:cNvPr>
          <p:cNvCxnSpPr/>
          <p:nvPr/>
        </p:nvCxnSpPr>
        <p:spPr>
          <a:xfrm>
            <a:off x="5660565" y="2431694"/>
            <a:ext cx="40193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Rectangle: Rounded Corners 15">
            <a:extLst>
              <a:ext uri="{FF2B5EF4-FFF2-40B4-BE49-F238E27FC236}">
                <a16:creationId xmlns:a16="http://schemas.microsoft.com/office/drawing/2014/main" id="{78583388-5CD7-7DF5-6798-7DA125F11DAB}"/>
              </a:ext>
              <a:ext uri="{C183D7F6-B498-43B3-948B-1728B52AA6E4}">
                <adec:decorative xmlns:adec="http://schemas.microsoft.com/office/drawing/2017/decorative" val="1"/>
              </a:ext>
            </a:extLst>
          </p:cNvPr>
          <p:cNvSpPr/>
          <p:nvPr/>
        </p:nvSpPr>
        <p:spPr>
          <a:xfrm>
            <a:off x="6183077" y="1597688"/>
            <a:ext cx="2143648" cy="1668015"/>
          </a:xfrm>
          <a:prstGeom prst="roundRect">
            <a:avLst/>
          </a:prstGeom>
          <a:solidFill>
            <a:schemeClr val="accent6">
              <a:lumMod val="50000"/>
            </a:schemeClr>
          </a:solidFill>
          <a:ln/>
        </p:spPr>
        <p:style>
          <a:lnRef idx="2">
            <a:schemeClr val="accent5">
              <a:shade val="15000"/>
            </a:schemeClr>
          </a:lnRef>
          <a:fillRef idx="1">
            <a:schemeClr val="accent5"/>
          </a:fillRef>
          <a:effectRef idx="0">
            <a:schemeClr val="accent5"/>
          </a:effectRef>
          <a:fontRef idx="minor">
            <a:schemeClr val="lt1"/>
          </a:fontRef>
        </p:style>
        <p:txBody>
          <a:bodyPr lIns="640080" rtlCol="0" anchor="ctr"/>
          <a:lstStyle/>
          <a:p>
            <a:pPr algn="l"/>
            <a:endParaRPr lang="en-US" sz="2800">
              <a:solidFill>
                <a:srgbClr val="FF0000"/>
              </a:solidFill>
            </a:endParaRPr>
          </a:p>
        </p:txBody>
      </p:sp>
      <p:cxnSp>
        <p:nvCxnSpPr>
          <p:cNvPr id="17" name="Straight Arrow Connector 16">
            <a:extLst>
              <a:ext uri="{FF2B5EF4-FFF2-40B4-BE49-F238E27FC236}">
                <a16:creationId xmlns:a16="http://schemas.microsoft.com/office/drawing/2014/main" id="{6DDF5A96-AD65-763C-E0F7-6B85737E188D}"/>
              </a:ext>
              <a:ext uri="{C183D7F6-B498-43B3-948B-1728B52AA6E4}">
                <adec:decorative xmlns:adec="http://schemas.microsoft.com/office/drawing/2017/decorative" val="1"/>
              </a:ext>
            </a:extLst>
          </p:cNvPr>
          <p:cNvCxnSpPr/>
          <p:nvPr/>
        </p:nvCxnSpPr>
        <p:spPr>
          <a:xfrm>
            <a:off x="8447303" y="2431694"/>
            <a:ext cx="40193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Rectangle: Rounded Corners 17">
            <a:extLst>
              <a:ext uri="{FF2B5EF4-FFF2-40B4-BE49-F238E27FC236}">
                <a16:creationId xmlns:a16="http://schemas.microsoft.com/office/drawing/2014/main" id="{C94203F3-CAAE-157A-5E9A-675AA6506DB9}"/>
              </a:ext>
              <a:ext uri="{C183D7F6-B498-43B3-948B-1728B52AA6E4}">
                <adec:decorative xmlns:adec="http://schemas.microsoft.com/office/drawing/2017/decorative" val="1"/>
              </a:ext>
            </a:extLst>
          </p:cNvPr>
          <p:cNvSpPr/>
          <p:nvPr/>
        </p:nvSpPr>
        <p:spPr>
          <a:xfrm>
            <a:off x="8969815" y="1597688"/>
            <a:ext cx="2143648" cy="1668015"/>
          </a:xfrm>
          <a:prstGeom prst="roundRect">
            <a:avLst/>
          </a:prstGeom>
          <a:solidFill>
            <a:schemeClr val="accent6">
              <a:lumMod val="50000"/>
            </a:schemeClr>
          </a:solidFill>
          <a:ln/>
        </p:spPr>
        <p:style>
          <a:lnRef idx="2">
            <a:schemeClr val="accent5">
              <a:shade val="15000"/>
            </a:schemeClr>
          </a:lnRef>
          <a:fillRef idx="1">
            <a:schemeClr val="accent5"/>
          </a:fillRef>
          <a:effectRef idx="0">
            <a:schemeClr val="accent5"/>
          </a:effectRef>
          <a:fontRef idx="minor">
            <a:schemeClr val="lt1"/>
          </a:fontRef>
        </p:style>
        <p:txBody>
          <a:bodyPr lIns="640080" rtlCol="0" anchor="ctr"/>
          <a:lstStyle/>
          <a:p>
            <a:pPr algn="l"/>
            <a:endParaRPr lang="en-US" sz="2800">
              <a:solidFill>
                <a:srgbClr val="FF0000"/>
              </a:solidFill>
            </a:endParaRPr>
          </a:p>
        </p:txBody>
      </p:sp>
      <p:sp>
        <p:nvSpPr>
          <p:cNvPr id="20" name="Rectangle: Rounded Corners 19">
            <a:extLst>
              <a:ext uri="{FF2B5EF4-FFF2-40B4-BE49-F238E27FC236}">
                <a16:creationId xmlns:a16="http://schemas.microsoft.com/office/drawing/2014/main" id="{A800EBD5-9504-12B7-4193-C40074CB83D5}"/>
              </a:ext>
              <a:ext uri="{C183D7F6-B498-43B3-948B-1728B52AA6E4}">
                <adec:decorative xmlns:adec="http://schemas.microsoft.com/office/drawing/2017/decorative" val="1"/>
              </a:ext>
            </a:extLst>
          </p:cNvPr>
          <p:cNvSpPr/>
          <p:nvPr/>
        </p:nvSpPr>
        <p:spPr>
          <a:xfrm>
            <a:off x="609601" y="3980822"/>
            <a:ext cx="2143648" cy="1668015"/>
          </a:xfrm>
          <a:prstGeom prst="roundRect">
            <a:avLst/>
          </a:prstGeom>
          <a:solidFill>
            <a:schemeClr val="accent6">
              <a:lumMod val="50000"/>
            </a:schemeClr>
          </a:solidFill>
          <a:ln/>
        </p:spPr>
        <p:style>
          <a:lnRef idx="2">
            <a:schemeClr val="accent5">
              <a:shade val="15000"/>
            </a:schemeClr>
          </a:lnRef>
          <a:fillRef idx="1">
            <a:schemeClr val="accent5"/>
          </a:fillRef>
          <a:effectRef idx="0">
            <a:schemeClr val="accent5"/>
          </a:effectRef>
          <a:fontRef idx="minor">
            <a:schemeClr val="lt1"/>
          </a:fontRef>
        </p:style>
        <p:txBody>
          <a:bodyPr lIns="640080" rtlCol="0" anchor="ctr"/>
          <a:lstStyle/>
          <a:p>
            <a:pPr algn="l"/>
            <a:endParaRPr lang="en-US" sz="2800">
              <a:solidFill>
                <a:srgbClr val="FF0000"/>
              </a:solidFill>
            </a:endParaRPr>
          </a:p>
        </p:txBody>
      </p:sp>
      <p:cxnSp>
        <p:nvCxnSpPr>
          <p:cNvPr id="21" name="Straight Arrow Connector 20">
            <a:extLst>
              <a:ext uri="{FF2B5EF4-FFF2-40B4-BE49-F238E27FC236}">
                <a16:creationId xmlns:a16="http://schemas.microsoft.com/office/drawing/2014/main" id="{BF844F13-D7C6-8851-370E-5005666264C7}"/>
              </a:ext>
              <a:ext uri="{C183D7F6-B498-43B3-948B-1728B52AA6E4}">
                <adec:decorative xmlns:adec="http://schemas.microsoft.com/office/drawing/2017/decorative" val="1"/>
              </a:ext>
            </a:extLst>
          </p:cNvPr>
          <p:cNvCxnSpPr/>
          <p:nvPr/>
        </p:nvCxnSpPr>
        <p:spPr>
          <a:xfrm>
            <a:off x="2873827" y="4814829"/>
            <a:ext cx="40193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2" name="Rectangle: Rounded Corners 21">
            <a:extLst>
              <a:ext uri="{FF2B5EF4-FFF2-40B4-BE49-F238E27FC236}">
                <a16:creationId xmlns:a16="http://schemas.microsoft.com/office/drawing/2014/main" id="{E63D024C-AFD2-D519-1437-2A7516D66CC5}"/>
              </a:ext>
              <a:ext uri="{C183D7F6-B498-43B3-948B-1728B52AA6E4}">
                <adec:decorative xmlns:adec="http://schemas.microsoft.com/office/drawing/2017/decorative" val="1"/>
              </a:ext>
            </a:extLst>
          </p:cNvPr>
          <p:cNvSpPr/>
          <p:nvPr/>
        </p:nvSpPr>
        <p:spPr>
          <a:xfrm>
            <a:off x="3396339" y="3980822"/>
            <a:ext cx="2143648" cy="1668015"/>
          </a:xfrm>
          <a:prstGeom prst="roundRect">
            <a:avLst/>
          </a:prstGeom>
          <a:solidFill>
            <a:schemeClr val="accent6">
              <a:lumMod val="50000"/>
            </a:schemeClr>
          </a:solidFill>
          <a:ln/>
        </p:spPr>
        <p:style>
          <a:lnRef idx="2">
            <a:schemeClr val="accent5">
              <a:shade val="15000"/>
            </a:schemeClr>
          </a:lnRef>
          <a:fillRef idx="1">
            <a:schemeClr val="accent5"/>
          </a:fillRef>
          <a:effectRef idx="0">
            <a:schemeClr val="accent5"/>
          </a:effectRef>
          <a:fontRef idx="minor">
            <a:schemeClr val="lt1"/>
          </a:fontRef>
        </p:style>
        <p:txBody>
          <a:bodyPr lIns="640080" rtlCol="0" anchor="ctr"/>
          <a:lstStyle/>
          <a:p>
            <a:pPr algn="l"/>
            <a:endParaRPr lang="en-US" sz="2800">
              <a:solidFill>
                <a:srgbClr val="FF0000"/>
              </a:solidFill>
            </a:endParaRPr>
          </a:p>
        </p:txBody>
      </p:sp>
      <p:cxnSp>
        <p:nvCxnSpPr>
          <p:cNvPr id="23" name="Straight Arrow Connector 22">
            <a:extLst>
              <a:ext uri="{FF2B5EF4-FFF2-40B4-BE49-F238E27FC236}">
                <a16:creationId xmlns:a16="http://schemas.microsoft.com/office/drawing/2014/main" id="{18B02020-9F7D-4BA9-05C4-A8BAEF48A6A1}"/>
              </a:ext>
              <a:ext uri="{C183D7F6-B498-43B3-948B-1728B52AA6E4}">
                <adec:decorative xmlns:adec="http://schemas.microsoft.com/office/drawing/2017/decorative" val="1"/>
              </a:ext>
            </a:extLst>
          </p:cNvPr>
          <p:cNvCxnSpPr/>
          <p:nvPr/>
        </p:nvCxnSpPr>
        <p:spPr>
          <a:xfrm>
            <a:off x="5660565" y="4814829"/>
            <a:ext cx="40193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Rectangle: Rounded Corners 23">
            <a:extLst>
              <a:ext uri="{FF2B5EF4-FFF2-40B4-BE49-F238E27FC236}">
                <a16:creationId xmlns:a16="http://schemas.microsoft.com/office/drawing/2014/main" id="{F4572B9B-E492-5E37-D307-F93E2D80A760}"/>
              </a:ext>
              <a:ext uri="{C183D7F6-B498-43B3-948B-1728B52AA6E4}">
                <adec:decorative xmlns:adec="http://schemas.microsoft.com/office/drawing/2017/decorative" val="1"/>
              </a:ext>
            </a:extLst>
          </p:cNvPr>
          <p:cNvSpPr/>
          <p:nvPr/>
        </p:nvSpPr>
        <p:spPr>
          <a:xfrm>
            <a:off x="6183077" y="3980822"/>
            <a:ext cx="2143648" cy="1668015"/>
          </a:xfrm>
          <a:prstGeom prst="roundRect">
            <a:avLst/>
          </a:prstGeom>
          <a:ln/>
        </p:spPr>
        <p:style>
          <a:lnRef idx="2">
            <a:schemeClr val="accent2">
              <a:shade val="15000"/>
            </a:schemeClr>
          </a:lnRef>
          <a:fillRef idx="1">
            <a:schemeClr val="accent2"/>
          </a:fillRef>
          <a:effectRef idx="0">
            <a:schemeClr val="accent2"/>
          </a:effectRef>
          <a:fontRef idx="minor">
            <a:schemeClr val="lt1"/>
          </a:fontRef>
        </p:style>
        <p:txBody>
          <a:bodyPr lIns="640080" rtlCol="0" anchor="ctr"/>
          <a:lstStyle/>
          <a:p>
            <a:pPr algn="l"/>
            <a:endParaRPr lang="en-US" sz="2800">
              <a:solidFill>
                <a:schemeClr val="bg1"/>
              </a:solidFill>
            </a:endParaRPr>
          </a:p>
        </p:txBody>
      </p:sp>
      <p:cxnSp>
        <p:nvCxnSpPr>
          <p:cNvPr id="25" name="Straight Arrow Connector 24">
            <a:extLst>
              <a:ext uri="{FF2B5EF4-FFF2-40B4-BE49-F238E27FC236}">
                <a16:creationId xmlns:a16="http://schemas.microsoft.com/office/drawing/2014/main" id="{69CAB594-8761-AA62-3313-939F7888C312}"/>
              </a:ext>
              <a:ext uri="{C183D7F6-B498-43B3-948B-1728B52AA6E4}">
                <adec:decorative xmlns:adec="http://schemas.microsoft.com/office/drawing/2017/decorative" val="1"/>
              </a:ext>
            </a:extLst>
          </p:cNvPr>
          <p:cNvCxnSpPr/>
          <p:nvPr/>
        </p:nvCxnSpPr>
        <p:spPr>
          <a:xfrm>
            <a:off x="8447303" y="4821829"/>
            <a:ext cx="40193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Rectangle: Rounded Corners 25">
            <a:extLst>
              <a:ext uri="{FF2B5EF4-FFF2-40B4-BE49-F238E27FC236}">
                <a16:creationId xmlns:a16="http://schemas.microsoft.com/office/drawing/2014/main" id="{B935E934-5C1A-4B9A-BE5A-47A24B5EC8D2}"/>
              </a:ext>
              <a:ext uri="{C183D7F6-B498-43B3-948B-1728B52AA6E4}">
                <adec:decorative xmlns:adec="http://schemas.microsoft.com/office/drawing/2017/decorative" val="1"/>
              </a:ext>
            </a:extLst>
          </p:cNvPr>
          <p:cNvSpPr/>
          <p:nvPr/>
        </p:nvSpPr>
        <p:spPr>
          <a:xfrm>
            <a:off x="8969815" y="3957958"/>
            <a:ext cx="2143648" cy="1668015"/>
          </a:xfrm>
          <a:prstGeom prst="roundRect">
            <a:avLst/>
          </a:prstGeom>
          <a:ln/>
        </p:spPr>
        <p:style>
          <a:lnRef idx="2">
            <a:schemeClr val="accent2">
              <a:shade val="15000"/>
            </a:schemeClr>
          </a:lnRef>
          <a:fillRef idx="1">
            <a:schemeClr val="accent2"/>
          </a:fillRef>
          <a:effectRef idx="0">
            <a:schemeClr val="accent2"/>
          </a:effectRef>
          <a:fontRef idx="minor">
            <a:schemeClr val="lt1"/>
          </a:fontRef>
        </p:style>
        <p:txBody>
          <a:bodyPr lIns="640080" rtlCol="0" anchor="ctr"/>
          <a:lstStyle/>
          <a:p>
            <a:pPr algn="l"/>
            <a:endParaRPr lang="en-US" sz="2800">
              <a:solidFill>
                <a:schemeClr val="bg1"/>
              </a:solidFill>
            </a:endParaRPr>
          </a:p>
        </p:txBody>
      </p:sp>
      <p:cxnSp>
        <p:nvCxnSpPr>
          <p:cNvPr id="31" name="Straight Connector 30">
            <a:extLst>
              <a:ext uri="{FF2B5EF4-FFF2-40B4-BE49-F238E27FC236}">
                <a16:creationId xmlns:a16="http://schemas.microsoft.com/office/drawing/2014/main" id="{326A1891-9846-C86E-D0A0-6D3C2A0A91E6}"/>
              </a:ext>
              <a:ext uri="{C183D7F6-B498-43B3-948B-1728B52AA6E4}">
                <adec:decorative xmlns:adec="http://schemas.microsoft.com/office/drawing/2017/decorative" val="1"/>
              </a:ext>
            </a:extLst>
          </p:cNvPr>
          <p:cNvCxnSpPr>
            <a:cxnSpLocks/>
          </p:cNvCxnSpPr>
          <p:nvPr/>
        </p:nvCxnSpPr>
        <p:spPr>
          <a:xfrm>
            <a:off x="11203912" y="2351314"/>
            <a:ext cx="542611"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285A47C5-35E6-275A-2BD8-9F30A310B355}"/>
              </a:ext>
              <a:ext uri="{C183D7F6-B498-43B3-948B-1728B52AA6E4}">
                <adec:decorative xmlns:adec="http://schemas.microsoft.com/office/drawing/2017/decorative" val="1"/>
              </a:ext>
            </a:extLst>
          </p:cNvPr>
          <p:cNvCxnSpPr>
            <a:cxnSpLocks/>
          </p:cNvCxnSpPr>
          <p:nvPr/>
        </p:nvCxnSpPr>
        <p:spPr>
          <a:xfrm>
            <a:off x="11746523" y="2351314"/>
            <a:ext cx="0" cy="1225899"/>
          </a:xfrm>
          <a:prstGeom prst="line">
            <a:avLst/>
          </a:prstGeom>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3ABC1117-E709-AA0B-2520-8ED883648628}"/>
              </a:ext>
              <a:ext uri="{C183D7F6-B498-43B3-948B-1728B52AA6E4}">
                <adec:decorative xmlns:adec="http://schemas.microsoft.com/office/drawing/2017/decorative" val="1"/>
              </a:ext>
            </a:extLst>
          </p:cNvPr>
          <p:cNvCxnSpPr>
            <a:cxnSpLocks/>
          </p:cNvCxnSpPr>
          <p:nvPr/>
        </p:nvCxnSpPr>
        <p:spPr>
          <a:xfrm flipH="1">
            <a:off x="261257" y="3577213"/>
            <a:ext cx="11485266" cy="1675"/>
          </a:xfrm>
          <a:prstGeom prst="line">
            <a:avLst/>
          </a:prstGeom>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02F7CD4F-3696-90E4-7E2D-F3A03E6B82F5}"/>
              </a:ext>
              <a:ext uri="{C183D7F6-B498-43B3-948B-1728B52AA6E4}">
                <adec:decorative xmlns:adec="http://schemas.microsoft.com/office/drawing/2017/decorative" val="1"/>
              </a:ext>
            </a:extLst>
          </p:cNvPr>
          <p:cNvCxnSpPr>
            <a:cxnSpLocks/>
          </p:cNvCxnSpPr>
          <p:nvPr/>
        </p:nvCxnSpPr>
        <p:spPr>
          <a:xfrm>
            <a:off x="261257" y="3578888"/>
            <a:ext cx="0" cy="1242941"/>
          </a:xfrm>
          <a:prstGeom prst="line">
            <a:avLst/>
          </a:prstGeom>
        </p:spPr>
        <p:style>
          <a:lnRef idx="2">
            <a:schemeClr val="accent1"/>
          </a:lnRef>
          <a:fillRef idx="0">
            <a:schemeClr val="accent1"/>
          </a:fillRef>
          <a:effectRef idx="1">
            <a:schemeClr val="accent1"/>
          </a:effectRef>
          <a:fontRef idx="minor">
            <a:schemeClr val="tx1"/>
          </a:fontRef>
        </p:style>
      </p:cxnSp>
      <p:cxnSp>
        <p:nvCxnSpPr>
          <p:cNvPr id="42" name="Straight Arrow Connector 41">
            <a:extLst>
              <a:ext uri="{FF2B5EF4-FFF2-40B4-BE49-F238E27FC236}">
                <a16:creationId xmlns:a16="http://schemas.microsoft.com/office/drawing/2014/main" id="{B1907773-B2B7-039E-2BF1-09EABF012E5A}"/>
              </a:ext>
              <a:ext uri="{C183D7F6-B498-43B3-948B-1728B52AA6E4}">
                <adec:decorative xmlns:adec="http://schemas.microsoft.com/office/drawing/2017/decorative" val="1"/>
              </a:ext>
            </a:extLst>
          </p:cNvPr>
          <p:cNvCxnSpPr>
            <a:cxnSpLocks/>
          </p:cNvCxnSpPr>
          <p:nvPr/>
        </p:nvCxnSpPr>
        <p:spPr>
          <a:xfrm>
            <a:off x="261257" y="4821829"/>
            <a:ext cx="26793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D52710C3-A1A7-8B13-36DB-71154E636D11}"/>
              </a:ext>
            </a:extLst>
          </p:cNvPr>
          <p:cNvSpPr txBox="1"/>
          <p:nvPr/>
        </p:nvSpPr>
        <p:spPr>
          <a:xfrm>
            <a:off x="799029" y="1831316"/>
            <a:ext cx="1764792" cy="1200329"/>
          </a:xfrm>
          <a:prstGeom prst="rect">
            <a:avLst/>
          </a:prstGeom>
          <a:solidFill>
            <a:schemeClr val="accent5"/>
          </a:solidFill>
          <a:ln>
            <a:noFill/>
          </a:ln>
        </p:spPr>
        <p:style>
          <a:lnRef idx="2">
            <a:schemeClr val="accent4">
              <a:shade val="15000"/>
            </a:schemeClr>
          </a:lnRef>
          <a:fillRef idx="1">
            <a:schemeClr val="accent4"/>
          </a:fillRef>
          <a:effectRef idx="0">
            <a:schemeClr val="accent4"/>
          </a:effectRef>
          <a:fontRef idx="minor">
            <a:schemeClr val="lt1"/>
          </a:fontRef>
        </p:style>
        <p:txBody>
          <a:bodyPr wrap="square" rtlCol="0">
            <a:spAutoFit/>
          </a:bodyPr>
          <a:lstStyle/>
          <a:p>
            <a:pPr algn="ctr"/>
            <a:r>
              <a:rPr lang="en-US" sz="2400">
                <a:solidFill>
                  <a:schemeClr val="bg1"/>
                </a:solidFill>
                <a:latin typeface="+mn-lt"/>
              </a:rPr>
              <a:t>Case Study Fiscal Policy Research</a:t>
            </a:r>
          </a:p>
        </p:txBody>
      </p:sp>
      <p:sp>
        <p:nvSpPr>
          <p:cNvPr id="47" name="TextBox 46">
            <a:extLst>
              <a:ext uri="{FF2B5EF4-FFF2-40B4-BE49-F238E27FC236}">
                <a16:creationId xmlns:a16="http://schemas.microsoft.com/office/drawing/2014/main" id="{B6A6F46F-7E7B-5832-599C-0338E960800E}"/>
              </a:ext>
            </a:extLst>
          </p:cNvPr>
          <p:cNvSpPr txBox="1"/>
          <p:nvPr/>
        </p:nvSpPr>
        <p:spPr>
          <a:xfrm>
            <a:off x="3401358" y="1831316"/>
            <a:ext cx="2138629" cy="1200329"/>
          </a:xfrm>
          <a:prstGeom prst="rect">
            <a:avLst/>
          </a:prstGeom>
          <a:noFill/>
        </p:spPr>
        <p:txBody>
          <a:bodyPr wrap="square" rtlCol="0">
            <a:spAutoFit/>
          </a:bodyPr>
          <a:lstStyle/>
          <a:p>
            <a:pPr algn="ctr"/>
            <a:r>
              <a:rPr lang="en-US" sz="2400">
                <a:solidFill>
                  <a:schemeClr val="bg1"/>
                </a:solidFill>
                <a:latin typeface="+mn-lt"/>
              </a:rPr>
              <a:t>Gap Analysis to Identify Missing Policies</a:t>
            </a:r>
          </a:p>
        </p:txBody>
      </p:sp>
      <p:sp>
        <p:nvSpPr>
          <p:cNvPr id="50" name="TextBox 49">
            <a:extLst>
              <a:ext uri="{FF2B5EF4-FFF2-40B4-BE49-F238E27FC236}">
                <a16:creationId xmlns:a16="http://schemas.microsoft.com/office/drawing/2014/main" id="{BC9D7428-90C8-2C8D-12CC-B45F8933CA34}"/>
              </a:ext>
            </a:extLst>
          </p:cNvPr>
          <p:cNvSpPr txBox="1"/>
          <p:nvPr/>
        </p:nvSpPr>
        <p:spPr>
          <a:xfrm>
            <a:off x="6319740" y="1711127"/>
            <a:ext cx="1880353" cy="1569660"/>
          </a:xfrm>
          <a:prstGeom prst="rect">
            <a:avLst/>
          </a:prstGeom>
          <a:noFill/>
        </p:spPr>
        <p:txBody>
          <a:bodyPr wrap="square" rtlCol="0">
            <a:spAutoFit/>
          </a:bodyPr>
          <a:lstStyle/>
          <a:p>
            <a:pPr algn="ctr"/>
            <a:r>
              <a:rPr lang="en-US" sz="2400">
                <a:solidFill>
                  <a:schemeClr val="bg1"/>
                </a:solidFill>
                <a:latin typeface="+mn-lt"/>
              </a:rPr>
              <a:t>First Draft of New Practices &amp; Policies</a:t>
            </a:r>
          </a:p>
        </p:txBody>
      </p:sp>
      <p:sp>
        <p:nvSpPr>
          <p:cNvPr id="51" name="TextBox 50">
            <a:extLst>
              <a:ext uri="{FF2B5EF4-FFF2-40B4-BE49-F238E27FC236}">
                <a16:creationId xmlns:a16="http://schemas.microsoft.com/office/drawing/2014/main" id="{ED5FBE77-CE7B-F84C-06FD-9103FA1F6AA2}"/>
              </a:ext>
            </a:extLst>
          </p:cNvPr>
          <p:cNvSpPr txBox="1"/>
          <p:nvPr/>
        </p:nvSpPr>
        <p:spPr>
          <a:xfrm>
            <a:off x="9159243" y="2015983"/>
            <a:ext cx="1764792" cy="830997"/>
          </a:xfrm>
          <a:prstGeom prst="rect">
            <a:avLst/>
          </a:prstGeom>
          <a:noFill/>
        </p:spPr>
        <p:txBody>
          <a:bodyPr wrap="square" rtlCol="0">
            <a:spAutoFit/>
          </a:bodyPr>
          <a:lstStyle/>
          <a:p>
            <a:pPr algn="ctr"/>
            <a:r>
              <a:rPr lang="en-US" sz="2400">
                <a:solidFill>
                  <a:schemeClr val="bg1"/>
                </a:solidFill>
                <a:latin typeface="+mn-lt"/>
              </a:rPr>
              <a:t>City Staff Feedback</a:t>
            </a:r>
          </a:p>
        </p:txBody>
      </p:sp>
      <p:sp>
        <p:nvSpPr>
          <p:cNvPr id="52" name="TextBox 51">
            <a:extLst>
              <a:ext uri="{FF2B5EF4-FFF2-40B4-BE49-F238E27FC236}">
                <a16:creationId xmlns:a16="http://schemas.microsoft.com/office/drawing/2014/main" id="{6DD3821B-D7E9-2D21-CEE6-B65ADDF5D1C0}"/>
              </a:ext>
            </a:extLst>
          </p:cNvPr>
          <p:cNvSpPr txBox="1"/>
          <p:nvPr/>
        </p:nvSpPr>
        <p:spPr>
          <a:xfrm>
            <a:off x="799029" y="4406329"/>
            <a:ext cx="1764792" cy="830997"/>
          </a:xfrm>
          <a:prstGeom prst="rect">
            <a:avLst/>
          </a:prstGeom>
          <a:noFill/>
        </p:spPr>
        <p:txBody>
          <a:bodyPr wrap="square" rtlCol="0">
            <a:spAutoFit/>
          </a:bodyPr>
          <a:lstStyle/>
          <a:p>
            <a:pPr algn="ctr"/>
            <a:r>
              <a:rPr lang="en-US" sz="2400">
                <a:solidFill>
                  <a:schemeClr val="bg1"/>
                </a:solidFill>
                <a:latin typeface="+mn-lt"/>
              </a:rPr>
              <a:t>Faculty Feedback</a:t>
            </a:r>
          </a:p>
        </p:txBody>
      </p:sp>
      <p:sp>
        <p:nvSpPr>
          <p:cNvPr id="53" name="TextBox 52">
            <a:extLst>
              <a:ext uri="{FF2B5EF4-FFF2-40B4-BE49-F238E27FC236}">
                <a16:creationId xmlns:a16="http://schemas.microsoft.com/office/drawing/2014/main" id="{709CC573-0B5C-A63F-6AF0-E0C30F67050C}"/>
              </a:ext>
            </a:extLst>
          </p:cNvPr>
          <p:cNvSpPr txBox="1"/>
          <p:nvPr/>
        </p:nvSpPr>
        <p:spPr>
          <a:xfrm>
            <a:off x="3585767" y="4399330"/>
            <a:ext cx="1764792" cy="830997"/>
          </a:xfrm>
          <a:prstGeom prst="rect">
            <a:avLst/>
          </a:prstGeom>
          <a:noFill/>
        </p:spPr>
        <p:txBody>
          <a:bodyPr wrap="square" rtlCol="0">
            <a:spAutoFit/>
          </a:bodyPr>
          <a:lstStyle/>
          <a:p>
            <a:pPr algn="ctr"/>
            <a:r>
              <a:rPr lang="en-US" sz="2400">
                <a:solidFill>
                  <a:schemeClr val="bg1"/>
                </a:solidFill>
                <a:latin typeface="+mn-lt"/>
              </a:rPr>
              <a:t>Implement Edits</a:t>
            </a:r>
          </a:p>
        </p:txBody>
      </p:sp>
      <p:sp>
        <p:nvSpPr>
          <p:cNvPr id="55" name="TextBox 54">
            <a:extLst>
              <a:ext uri="{FF2B5EF4-FFF2-40B4-BE49-F238E27FC236}">
                <a16:creationId xmlns:a16="http://schemas.microsoft.com/office/drawing/2014/main" id="{D3A9332C-B1C2-CD2C-FE51-C0594C7EBF3A}"/>
              </a:ext>
            </a:extLst>
          </p:cNvPr>
          <p:cNvSpPr txBox="1"/>
          <p:nvPr/>
        </p:nvSpPr>
        <p:spPr>
          <a:xfrm>
            <a:off x="6372505" y="4374130"/>
            <a:ext cx="1764792" cy="830997"/>
          </a:xfrm>
          <a:prstGeom prst="rect">
            <a:avLst/>
          </a:prstGeom>
          <a:noFill/>
        </p:spPr>
        <p:txBody>
          <a:bodyPr wrap="square" rtlCol="0">
            <a:spAutoFit/>
          </a:bodyPr>
          <a:lstStyle/>
          <a:p>
            <a:pPr algn="ctr"/>
            <a:r>
              <a:rPr lang="en-US" sz="2400">
                <a:solidFill>
                  <a:schemeClr val="bg1"/>
                </a:solidFill>
                <a:latin typeface="+mn-lt"/>
              </a:rPr>
              <a:t>City Staff / Review</a:t>
            </a:r>
          </a:p>
        </p:txBody>
      </p:sp>
      <p:sp>
        <p:nvSpPr>
          <p:cNvPr id="56" name="TextBox 55">
            <a:extLst>
              <a:ext uri="{FF2B5EF4-FFF2-40B4-BE49-F238E27FC236}">
                <a16:creationId xmlns:a16="http://schemas.microsoft.com/office/drawing/2014/main" id="{CEA4B91D-D440-6F7F-ACBA-0A7F77FC7953}"/>
              </a:ext>
            </a:extLst>
          </p:cNvPr>
          <p:cNvSpPr txBox="1"/>
          <p:nvPr/>
        </p:nvSpPr>
        <p:spPr>
          <a:xfrm>
            <a:off x="9151103" y="4214663"/>
            <a:ext cx="1764792" cy="1200329"/>
          </a:xfrm>
          <a:prstGeom prst="rect">
            <a:avLst/>
          </a:prstGeom>
          <a:noFill/>
        </p:spPr>
        <p:txBody>
          <a:bodyPr wrap="square" rtlCol="0">
            <a:spAutoFit/>
          </a:bodyPr>
          <a:lstStyle/>
          <a:p>
            <a:pPr algn="ctr"/>
            <a:r>
              <a:rPr lang="en-US" sz="2400">
                <a:solidFill>
                  <a:schemeClr val="bg1"/>
                </a:solidFill>
                <a:latin typeface="+mn-lt"/>
              </a:rPr>
              <a:t>Finalize Fiscal Policies</a:t>
            </a:r>
          </a:p>
        </p:txBody>
      </p:sp>
      <p:sp>
        <p:nvSpPr>
          <p:cNvPr id="3" name="Slide Number Placeholder 2">
            <a:extLst>
              <a:ext uri="{FF2B5EF4-FFF2-40B4-BE49-F238E27FC236}">
                <a16:creationId xmlns:a16="http://schemas.microsoft.com/office/drawing/2014/main" id="{B8171D76-71D8-C575-9438-C5D035300254}"/>
              </a:ext>
            </a:extLst>
          </p:cNvPr>
          <p:cNvSpPr>
            <a:spLocks noGrp="1"/>
          </p:cNvSpPr>
          <p:nvPr>
            <p:ph type="sldNum" sz="quarter" idx="12"/>
          </p:nvPr>
        </p:nvSpPr>
        <p:spPr/>
        <p:txBody>
          <a:bodyPr/>
          <a:lstStyle/>
          <a:p>
            <a:r>
              <a:rPr lang="en-US">
                <a:solidFill>
                  <a:schemeClr val="tx1"/>
                </a:solidFill>
              </a:rPr>
              <a:t>16</a:t>
            </a:r>
          </a:p>
        </p:txBody>
      </p:sp>
    </p:spTree>
    <p:extLst>
      <p:ext uri="{BB962C8B-B14F-4D97-AF65-F5344CB8AC3E}">
        <p14:creationId xmlns:p14="http://schemas.microsoft.com/office/powerpoint/2010/main" val="1398817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53"/>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4"/>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55"/>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5"/>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6"/>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8" grpId="0" animBg="1"/>
      <p:bldP spid="20" grpId="0" animBg="1"/>
      <p:bldP spid="22" grpId="0" animBg="1"/>
      <p:bldP spid="24" grpId="0" animBg="1"/>
      <p:bldP spid="26" grpId="0" animBg="1"/>
      <p:bldP spid="50" grpId="0"/>
      <p:bldP spid="51" grpId="0"/>
      <p:bldP spid="52" grpId="0"/>
      <p:bldP spid="53" grpId="0"/>
      <p:bldP spid="55" grpId="0"/>
      <p:bldP spid="56"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64F353DD-7F0F-3121-CBE1-3B090AE7836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467CECD-BB77-6D90-95E1-D8657B6F22F5}"/>
              </a:ext>
            </a:extLst>
          </p:cNvPr>
          <p:cNvSpPr>
            <a:spLocks noGrp="1"/>
          </p:cNvSpPr>
          <p:nvPr>
            <p:ph type="title"/>
          </p:nvPr>
        </p:nvSpPr>
        <p:spPr/>
        <p:txBody>
          <a:bodyPr/>
          <a:lstStyle/>
          <a:p>
            <a:r>
              <a:rPr lang="en-US">
                <a:solidFill>
                  <a:schemeClr val="accent6">
                    <a:lumMod val="50000"/>
                  </a:schemeClr>
                </a:solidFill>
              </a:rPr>
              <a:t>Tax Increment Financing Application</a:t>
            </a:r>
          </a:p>
        </p:txBody>
      </p:sp>
      <p:grpSp>
        <p:nvGrpSpPr>
          <p:cNvPr id="11" name="Group 10" descr="TIF application ">
            <a:extLst>
              <a:ext uri="{FF2B5EF4-FFF2-40B4-BE49-F238E27FC236}">
                <a16:creationId xmlns:a16="http://schemas.microsoft.com/office/drawing/2014/main" id="{920F2F4F-7D24-2384-9E4F-FE0BB4B65AE1}"/>
              </a:ext>
            </a:extLst>
          </p:cNvPr>
          <p:cNvGrpSpPr/>
          <p:nvPr/>
        </p:nvGrpSpPr>
        <p:grpSpPr>
          <a:xfrm>
            <a:off x="8086987" y="904740"/>
            <a:ext cx="2757182" cy="875759"/>
            <a:chOff x="6789152" y="1622"/>
            <a:chExt cx="3748738" cy="875759"/>
          </a:xfrm>
        </p:grpSpPr>
        <p:sp>
          <p:nvSpPr>
            <p:cNvPr id="12" name="Rectangle: Rounded Corners 11">
              <a:extLst>
                <a:ext uri="{FF2B5EF4-FFF2-40B4-BE49-F238E27FC236}">
                  <a16:creationId xmlns:a16="http://schemas.microsoft.com/office/drawing/2014/main" id="{C07798F0-62EE-5382-83FA-80C06F6D77E0}"/>
                </a:ext>
              </a:extLst>
            </p:cNvPr>
            <p:cNvSpPr/>
            <p:nvPr/>
          </p:nvSpPr>
          <p:spPr>
            <a:xfrm>
              <a:off x="6789152" y="1622"/>
              <a:ext cx="3748738" cy="875759"/>
            </a:xfrm>
            <a:prstGeom prst="roundRect">
              <a:avLst>
                <a:gd name="adj" fmla="val 10000"/>
              </a:avLst>
            </a:prstGeom>
            <a:solidFill>
              <a:schemeClr val="accent6">
                <a:lumMod val="5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3" name="Rectangle: Rounded Corners 4">
              <a:extLst>
                <a:ext uri="{FF2B5EF4-FFF2-40B4-BE49-F238E27FC236}">
                  <a16:creationId xmlns:a16="http://schemas.microsoft.com/office/drawing/2014/main" id="{B7E2EB7A-479C-69C5-1050-C3FCF81D4036}"/>
                </a:ext>
              </a:extLst>
            </p:cNvPr>
            <p:cNvSpPr txBox="1"/>
            <p:nvPr/>
          </p:nvSpPr>
          <p:spPr>
            <a:xfrm>
              <a:off x="6814802" y="27272"/>
              <a:ext cx="3697438" cy="82445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6675" tIns="44450" rIns="66675" bIns="44450" numCol="1" spcCol="1270" anchor="ctr" anchorCtr="0">
              <a:noAutofit/>
            </a:bodyPr>
            <a:lstStyle/>
            <a:p>
              <a:pPr marL="0" lvl="0" indent="0" algn="ctr" defTabSz="1555750">
                <a:lnSpc>
                  <a:spcPct val="90000"/>
                </a:lnSpc>
                <a:spcBef>
                  <a:spcPct val="0"/>
                </a:spcBef>
                <a:spcAft>
                  <a:spcPct val="35000"/>
                </a:spcAft>
                <a:buNone/>
              </a:pPr>
              <a:r>
                <a:rPr lang="en-US" sz="3200" kern="1200"/>
                <a:t>TIF Application</a:t>
              </a:r>
            </a:p>
          </p:txBody>
        </p:sp>
      </p:grpSp>
      <p:grpSp>
        <p:nvGrpSpPr>
          <p:cNvPr id="14" name="Group 13" descr="TIF prodedure">
            <a:extLst>
              <a:ext uri="{FF2B5EF4-FFF2-40B4-BE49-F238E27FC236}">
                <a16:creationId xmlns:a16="http://schemas.microsoft.com/office/drawing/2014/main" id="{4365C4DE-2BAA-7AF5-4EE0-BD6F86571C7F}"/>
              </a:ext>
            </a:extLst>
          </p:cNvPr>
          <p:cNvGrpSpPr/>
          <p:nvPr/>
        </p:nvGrpSpPr>
        <p:grpSpPr>
          <a:xfrm>
            <a:off x="4357726" y="914400"/>
            <a:ext cx="2757182" cy="875759"/>
            <a:chOff x="6789152" y="1622"/>
            <a:chExt cx="3748738" cy="875759"/>
          </a:xfrm>
          <a:solidFill>
            <a:schemeClr val="accent6">
              <a:lumMod val="25000"/>
            </a:schemeClr>
          </a:solidFill>
        </p:grpSpPr>
        <p:sp>
          <p:nvSpPr>
            <p:cNvPr id="15" name="Rectangle: Rounded Corners 14">
              <a:extLst>
                <a:ext uri="{FF2B5EF4-FFF2-40B4-BE49-F238E27FC236}">
                  <a16:creationId xmlns:a16="http://schemas.microsoft.com/office/drawing/2014/main" id="{56E84347-B8F8-E38D-66C6-949D1AA39F5E}"/>
                </a:ext>
              </a:extLst>
            </p:cNvPr>
            <p:cNvSpPr/>
            <p:nvPr/>
          </p:nvSpPr>
          <p:spPr>
            <a:xfrm>
              <a:off x="6789152" y="1622"/>
              <a:ext cx="3748738" cy="87575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6" name="Rectangle: Rounded Corners 4">
              <a:extLst>
                <a:ext uri="{FF2B5EF4-FFF2-40B4-BE49-F238E27FC236}">
                  <a16:creationId xmlns:a16="http://schemas.microsoft.com/office/drawing/2014/main" id="{84ECDA83-A2AA-3E04-3686-24750385098D}"/>
                </a:ext>
              </a:extLst>
            </p:cNvPr>
            <p:cNvSpPr txBox="1"/>
            <p:nvPr/>
          </p:nvSpPr>
          <p:spPr>
            <a:xfrm>
              <a:off x="6814802" y="27272"/>
              <a:ext cx="3697438" cy="824459"/>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6675" tIns="44450" rIns="66675" bIns="44450" numCol="1" spcCol="1270" anchor="ctr" anchorCtr="0">
              <a:noAutofit/>
            </a:bodyPr>
            <a:lstStyle/>
            <a:p>
              <a:pPr marL="0" lvl="0" indent="0" algn="ctr" defTabSz="1555750">
                <a:lnSpc>
                  <a:spcPct val="90000"/>
                </a:lnSpc>
                <a:spcBef>
                  <a:spcPct val="0"/>
                </a:spcBef>
                <a:spcAft>
                  <a:spcPct val="35000"/>
                </a:spcAft>
                <a:buNone/>
              </a:pPr>
              <a:r>
                <a:rPr lang="en-US" sz="3200" kern="1200"/>
                <a:t>TIF Procedure</a:t>
              </a:r>
            </a:p>
          </p:txBody>
        </p:sp>
      </p:grpSp>
      <p:grpSp>
        <p:nvGrpSpPr>
          <p:cNvPr id="17" name="Group 16" descr="TIF policies">
            <a:extLst>
              <a:ext uri="{FF2B5EF4-FFF2-40B4-BE49-F238E27FC236}">
                <a16:creationId xmlns:a16="http://schemas.microsoft.com/office/drawing/2014/main" id="{039E0CD7-6BCA-70D7-9A01-FD5220B8C9CA}"/>
              </a:ext>
            </a:extLst>
          </p:cNvPr>
          <p:cNvGrpSpPr/>
          <p:nvPr/>
        </p:nvGrpSpPr>
        <p:grpSpPr>
          <a:xfrm>
            <a:off x="628466" y="914400"/>
            <a:ext cx="2757182" cy="875759"/>
            <a:chOff x="6789152" y="1622"/>
            <a:chExt cx="3748738" cy="875759"/>
          </a:xfrm>
        </p:grpSpPr>
        <p:sp>
          <p:nvSpPr>
            <p:cNvPr id="18" name="Rectangle: Rounded Corners 17">
              <a:extLst>
                <a:ext uri="{FF2B5EF4-FFF2-40B4-BE49-F238E27FC236}">
                  <a16:creationId xmlns:a16="http://schemas.microsoft.com/office/drawing/2014/main" id="{260B09AD-2D10-1ED6-6513-D56A28ACA9C0}"/>
                </a:ext>
              </a:extLst>
            </p:cNvPr>
            <p:cNvSpPr/>
            <p:nvPr/>
          </p:nvSpPr>
          <p:spPr>
            <a:xfrm>
              <a:off x="6789152" y="1622"/>
              <a:ext cx="3748738" cy="875759"/>
            </a:xfrm>
            <a:prstGeom prst="roundRect">
              <a:avLst>
                <a:gd name="adj" fmla="val 10000"/>
              </a:avLst>
            </a:prstGeom>
            <a:solidFill>
              <a:schemeClr val="accent6">
                <a:lumMod val="5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9" name="Rectangle: Rounded Corners 4">
              <a:extLst>
                <a:ext uri="{FF2B5EF4-FFF2-40B4-BE49-F238E27FC236}">
                  <a16:creationId xmlns:a16="http://schemas.microsoft.com/office/drawing/2014/main" id="{4EBB97DB-DD19-8BAD-C643-59905CA599BF}"/>
                </a:ext>
              </a:extLst>
            </p:cNvPr>
            <p:cNvSpPr txBox="1"/>
            <p:nvPr/>
          </p:nvSpPr>
          <p:spPr>
            <a:xfrm>
              <a:off x="6814802" y="27272"/>
              <a:ext cx="3697438" cy="82445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6675" tIns="44450" rIns="66675" bIns="44450" numCol="1" spcCol="1270" anchor="ctr" anchorCtr="0">
              <a:noAutofit/>
            </a:bodyPr>
            <a:lstStyle/>
            <a:p>
              <a:pPr marL="0" lvl="0" indent="0" algn="ctr" defTabSz="1555750">
                <a:lnSpc>
                  <a:spcPct val="90000"/>
                </a:lnSpc>
                <a:spcBef>
                  <a:spcPct val="0"/>
                </a:spcBef>
                <a:spcAft>
                  <a:spcPct val="35000"/>
                </a:spcAft>
                <a:buNone/>
              </a:pPr>
              <a:r>
                <a:rPr lang="en-US" sz="3200" kern="1200"/>
                <a:t>TIF Policies</a:t>
              </a:r>
            </a:p>
          </p:txBody>
        </p:sp>
      </p:grpSp>
      <p:sp>
        <p:nvSpPr>
          <p:cNvPr id="3" name="Slide Number Placeholder 2">
            <a:extLst>
              <a:ext uri="{FF2B5EF4-FFF2-40B4-BE49-F238E27FC236}">
                <a16:creationId xmlns:a16="http://schemas.microsoft.com/office/drawing/2014/main" id="{BABF0A38-263A-FC68-D5AF-56F78F365972}"/>
              </a:ext>
            </a:extLst>
          </p:cNvPr>
          <p:cNvSpPr>
            <a:spLocks noGrp="1"/>
          </p:cNvSpPr>
          <p:nvPr>
            <p:ph type="sldNum" sz="quarter" idx="12"/>
          </p:nvPr>
        </p:nvSpPr>
        <p:spPr/>
        <p:txBody>
          <a:bodyPr/>
          <a:lstStyle/>
          <a:p>
            <a:r>
              <a:rPr lang="en-US">
                <a:solidFill>
                  <a:schemeClr val="tx1"/>
                </a:solidFill>
              </a:rPr>
              <a:t>17</a:t>
            </a:r>
          </a:p>
        </p:txBody>
      </p:sp>
      <p:sp>
        <p:nvSpPr>
          <p:cNvPr id="29" name="Straight Connector 3">
            <a:extLst>
              <a:ext uri="{FF2B5EF4-FFF2-40B4-BE49-F238E27FC236}">
                <a16:creationId xmlns:a16="http://schemas.microsoft.com/office/drawing/2014/main" id="{4AAAD3A2-2092-D2BA-9F13-DBC8F2F248A4}"/>
              </a:ext>
              <a:ext uri="{C183D7F6-B498-43B3-948B-1728B52AA6E4}">
                <adec:decorative xmlns:adec="http://schemas.microsoft.com/office/drawing/2017/decorative" val="1"/>
              </a:ext>
            </a:extLst>
          </p:cNvPr>
          <p:cNvSpPr/>
          <p:nvPr/>
        </p:nvSpPr>
        <p:spPr>
          <a:xfrm>
            <a:off x="695127" y="1764508"/>
            <a:ext cx="331679" cy="656819"/>
          </a:xfrm>
          <a:custGeom>
            <a:avLst/>
            <a:gdLst/>
            <a:ahLst/>
            <a:cxnLst/>
            <a:rect l="0" t="0" r="0" b="0"/>
            <a:pathLst>
              <a:path>
                <a:moveTo>
                  <a:pt x="0" y="0"/>
                </a:moveTo>
                <a:lnTo>
                  <a:pt x="0" y="656819"/>
                </a:lnTo>
                <a:lnTo>
                  <a:pt x="331679" y="656819"/>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US"/>
          </a:p>
        </p:txBody>
      </p:sp>
      <p:grpSp>
        <p:nvGrpSpPr>
          <p:cNvPr id="30" name="Group 29">
            <a:extLst>
              <a:ext uri="{FF2B5EF4-FFF2-40B4-BE49-F238E27FC236}">
                <a16:creationId xmlns:a16="http://schemas.microsoft.com/office/drawing/2014/main" id="{8BE3EEF2-6EA0-2B56-8395-5448582ADA8B}"/>
              </a:ext>
              <a:ext uri="{C183D7F6-B498-43B3-948B-1728B52AA6E4}">
                <adec:decorative xmlns:adec="http://schemas.microsoft.com/office/drawing/2017/decorative" val="1"/>
              </a:ext>
            </a:extLst>
          </p:cNvPr>
          <p:cNvGrpSpPr/>
          <p:nvPr/>
        </p:nvGrpSpPr>
        <p:grpSpPr>
          <a:xfrm>
            <a:off x="1026806" y="1983448"/>
            <a:ext cx="2653437" cy="875759"/>
            <a:chOff x="1095219" y="1096321"/>
            <a:chExt cx="2653437" cy="875759"/>
          </a:xfrm>
        </p:grpSpPr>
        <p:sp>
          <p:nvSpPr>
            <p:cNvPr id="43" name="Rectangle: Rounded Corners 42">
              <a:extLst>
                <a:ext uri="{FF2B5EF4-FFF2-40B4-BE49-F238E27FC236}">
                  <a16:creationId xmlns:a16="http://schemas.microsoft.com/office/drawing/2014/main" id="{7E5D074B-D434-69FB-2793-D0A9181ED3F2}"/>
                </a:ext>
              </a:extLst>
            </p:cNvPr>
            <p:cNvSpPr/>
            <p:nvPr/>
          </p:nvSpPr>
          <p:spPr>
            <a:xfrm>
              <a:off x="1095219" y="1096321"/>
              <a:ext cx="2653437" cy="875759"/>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44" name="Rectangle: Rounded Corners 5">
              <a:extLst>
                <a:ext uri="{FF2B5EF4-FFF2-40B4-BE49-F238E27FC236}">
                  <a16:creationId xmlns:a16="http://schemas.microsoft.com/office/drawing/2014/main" id="{D57D94AD-DBA2-8960-FA4E-744D111BB4AD}"/>
                </a:ext>
              </a:extLst>
            </p:cNvPr>
            <p:cNvSpPr txBox="1"/>
            <p:nvPr/>
          </p:nvSpPr>
          <p:spPr>
            <a:xfrm>
              <a:off x="1120869" y="1121971"/>
              <a:ext cx="2602137" cy="82445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7625" tIns="31750" rIns="47625" bIns="31750" numCol="1" spcCol="1270" anchor="ctr" anchorCtr="0">
              <a:noAutofit/>
            </a:bodyPr>
            <a:lstStyle/>
            <a:p>
              <a:pPr marL="0" lvl="0" indent="0" algn="ctr" defTabSz="1111250">
                <a:lnSpc>
                  <a:spcPct val="90000"/>
                </a:lnSpc>
                <a:spcBef>
                  <a:spcPct val="0"/>
                </a:spcBef>
                <a:spcAft>
                  <a:spcPct val="35000"/>
                </a:spcAft>
                <a:buNone/>
              </a:pPr>
              <a:r>
                <a:rPr lang="en-US" sz="2500" kern="1200"/>
                <a:t>TIF Eligibility</a:t>
              </a:r>
            </a:p>
          </p:txBody>
        </p:sp>
      </p:grpSp>
      <p:sp>
        <p:nvSpPr>
          <p:cNvPr id="31" name="Straight Connector 6">
            <a:extLst>
              <a:ext uri="{FF2B5EF4-FFF2-40B4-BE49-F238E27FC236}">
                <a16:creationId xmlns:a16="http://schemas.microsoft.com/office/drawing/2014/main" id="{327922B1-5739-18D6-F023-029ECC405126}"/>
              </a:ext>
              <a:ext uri="{C183D7F6-B498-43B3-948B-1728B52AA6E4}">
                <adec:decorative xmlns:adec="http://schemas.microsoft.com/office/drawing/2017/decorative" val="1"/>
              </a:ext>
            </a:extLst>
          </p:cNvPr>
          <p:cNvSpPr/>
          <p:nvPr/>
        </p:nvSpPr>
        <p:spPr>
          <a:xfrm>
            <a:off x="695127" y="1764508"/>
            <a:ext cx="331679" cy="1751518"/>
          </a:xfrm>
          <a:custGeom>
            <a:avLst/>
            <a:gdLst/>
            <a:ahLst/>
            <a:cxnLst/>
            <a:rect l="0" t="0" r="0" b="0"/>
            <a:pathLst>
              <a:path>
                <a:moveTo>
                  <a:pt x="0" y="0"/>
                </a:moveTo>
                <a:lnTo>
                  <a:pt x="0" y="1751518"/>
                </a:lnTo>
                <a:lnTo>
                  <a:pt x="331679" y="1751518"/>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US"/>
          </a:p>
        </p:txBody>
      </p:sp>
      <p:grpSp>
        <p:nvGrpSpPr>
          <p:cNvPr id="32" name="Group 31">
            <a:extLst>
              <a:ext uri="{FF2B5EF4-FFF2-40B4-BE49-F238E27FC236}">
                <a16:creationId xmlns:a16="http://schemas.microsoft.com/office/drawing/2014/main" id="{F23256AC-9991-B275-0F83-EFAF0D133930}"/>
              </a:ext>
              <a:ext uri="{C183D7F6-B498-43B3-948B-1728B52AA6E4}">
                <adec:decorative xmlns:adec="http://schemas.microsoft.com/office/drawing/2017/decorative" val="1"/>
              </a:ext>
            </a:extLst>
          </p:cNvPr>
          <p:cNvGrpSpPr/>
          <p:nvPr/>
        </p:nvGrpSpPr>
        <p:grpSpPr>
          <a:xfrm>
            <a:off x="1026806" y="3078147"/>
            <a:ext cx="2653437" cy="875759"/>
            <a:chOff x="1095219" y="2191020"/>
            <a:chExt cx="2653437" cy="875759"/>
          </a:xfrm>
        </p:grpSpPr>
        <p:sp>
          <p:nvSpPr>
            <p:cNvPr id="41" name="Rectangle: Rounded Corners 40">
              <a:extLst>
                <a:ext uri="{FF2B5EF4-FFF2-40B4-BE49-F238E27FC236}">
                  <a16:creationId xmlns:a16="http://schemas.microsoft.com/office/drawing/2014/main" id="{82EAD3C1-BE82-98CF-75E1-F40C4D2860CC}"/>
                </a:ext>
              </a:extLst>
            </p:cNvPr>
            <p:cNvSpPr/>
            <p:nvPr/>
          </p:nvSpPr>
          <p:spPr>
            <a:xfrm>
              <a:off x="1095219" y="2191020"/>
              <a:ext cx="2653437" cy="875759"/>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42" name="Rectangle: Rounded Corners 8">
              <a:extLst>
                <a:ext uri="{FF2B5EF4-FFF2-40B4-BE49-F238E27FC236}">
                  <a16:creationId xmlns:a16="http://schemas.microsoft.com/office/drawing/2014/main" id="{4E32106F-E7D1-1059-1ACD-F46FEF87076C}"/>
                </a:ext>
              </a:extLst>
            </p:cNvPr>
            <p:cNvSpPr txBox="1"/>
            <p:nvPr/>
          </p:nvSpPr>
          <p:spPr>
            <a:xfrm>
              <a:off x="1120869" y="2216670"/>
              <a:ext cx="2602137" cy="82445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7625" tIns="31750" rIns="47625" bIns="31750" numCol="1" spcCol="1270" anchor="ctr" anchorCtr="0">
              <a:noAutofit/>
            </a:bodyPr>
            <a:lstStyle/>
            <a:p>
              <a:pPr marL="0" lvl="0" indent="0" algn="ctr" defTabSz="1111250">
                <a:lnSpc>
                  <a:spcPct val="90000"/>
                </a:lnSpc>
                <a:spcBef>
                  <a:spcPct val="0"/>
                </a:spcBef>
                <a:spcAft>
                  <a:spcPct val="35000"/>
                </a:spcAft>
                <a:buNone/>
              </a:pPr>
              <a:r>
                <a:rPr lang="en-US" sz="2500" kern="1200"/>
                <a:t>‘But – For’ Condition</a:t>
              </a:r>
            </a:p>
          </p:txBody>
        </p:sp>
      </p:grpSp>
      <p:sp>
        <p:nvSpPr>
          <p:cNvPr id="33" name="Straight Connector 9">
            <a:extLst>
              <a:ext uri="{FF2B5EF4-FFF2-40B4-BE49-F238E27FC236}">
                <a16:creationId xmlns:a16="http://schemas.microsoft.com/office/drawing/2014/main" id="{9887AD1A-A759-2F67-9810-1274828C7798}"/>
              </a:ext>
              <a:ext uri="{C183D7F6-B498-43B3-948B-1728B52AA6E4}">
                <adec:decorative xmlns:adec="http://schemas.microsoft.com/office/drawing/2017/decorative" val="1"/>
              </a:ext>
            </a:extLst>
          </p:cNvPr>
          <p:cNvSpPr/>
          <p:nvPr/>
        </p:nvSpPr>
        <p:spPr>
          <a:xfrm>
            <a:off x="695127" y="1764508"/>
            <a:ext cx="331679" cy="2846216"/>
          </a:xfrm>
          <a:custGeom>
            <a:avLst/>
            <a:gdLst/>
            <a:ahLst/>
            <a:cxnLst/>
            <a:rect l="0" t="0" r="0" b="0"/>
            <a:pathLst>
              <a:path>
                <a:moveTo>
                  <a:pt x="0" y="0"/>
                </a:moveTo>
                <a:lnTo>
                  <a:pt x="0" y="2846216"/>
                </a:lnTo>
                <a:lnTo>
                  <a:pt x="331679" y="2846216"/>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US"/>
          </a:p>
        </p:txBody>
      </p:sp>
      <p:grpSp>
        <p:nvGrpSpPr>
          <p:cNvPr id="34" name="Group 33">
            <a:extLst>
              <a:ext uri="{FF2B5EF4-FFF2-40B4-BE49-F238E27FC236}">
                <a16:creationId xmlns:a16="http://schemas.microsoft.com/office/drawing/2014/main" id="{46DB41DB-4FF2-588F-3055-474605D0A7D6}"/>
              </a:ext>
              <a:ext uri="{C183D7F6-B498-43B3-948B-1728B52AA6E4}">
                <adec:decorative xmlns:adec="http://schemas.microsoft.com/office/drawing/2017/decorative" val="1"/>
              </a:ext>
            </a:extLst>
          </p:cNvPr>
          <p:cNvGrpSpPr/>
          <p:nvPr/>
        </p:nvGrpSpPr>
        <p:grpSpPr>
          <a:xfrm>
            <a:off x="1026806" y="4172846"/>
            <a:ext cx="2653437" cy="875759"/>
            <a:chOff x="1095219" y="3285719"/>
            <a:chExt cx="2653437" cy="875759"/>
          </a:xfrm>
        </p:grpSpPr>
        <p:sp>
          <p:nvSpPr>
            <p:cNvPr id="39" name="Rectangle: Rounded Corners 38">
              <a:extLst>
                <a:ext uri="{FF2B5EF4-FFF2-40B4-BE49-F238E27FC236}">
                  <a16:creationId xmlns:a16="http://schemas.microsoft.com/office/drawing/2014/main" id="{55A825BA-59EC-29A8-534F-3A87D4446543}"/>
                </a:ext>
              </a:extLst>
            </p:cNvPr>
            <p:cNvSpPr/>
            <p:nvPr/>
          </p:nvSpPr>
          <p:spPr>
            <a:xfrm>
              <a:off x="1095219" y="3285719"/>
              <a:ext cx="2653437" cy="875759"/>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40" name="Rectangle: Rounded Corners 11">
              <a:extLst>
                <a:ext uri="{FF2B5EF4-FFF2-40B4-BE49-F238E27FC236}">
                  <a16:creationId xmlns:a16="http://schemas.microsoft.com/office/drawing/2014/main" id="{A3F14619-D8D0-4360-A5E4-468AECD7142F}"/>
                </a:ext>
              </a:extLst>
            </p:cNvPr>
            <p:cNvSpPr txBox="1"/>
            <p:nvPr/>
          </p:nvSpPr>
          <p:spPr>
            <a:xfrm>
              <a:off x="1120869" y="3311369"/>
              <a:ext cx="2602137" cy="82445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7625" tIns="31750" rIns="47625" bIns="31750" numCol="1" spcCol="1270" anchor="ctr" anchorCtr="0">
              <a:noAutofit/>
            </a:bodyPr>
            <a:lstStyle/>
            <a:p>
              <a:pPr marL="0" lvl="0" indent="0" algn="ctr" defTabSz="1111250">
                <a:lnSpc>
                  <a:spcPct val="90000"/>
                </a:lnSpc>
                <a:spcBef>
                  <a:spcPct val="0"/>
                </a:spcBef>
                <a:spcAft>
                  <a:spcPct val="35000"/>
                </a:spcAft>
                <a:buNone/>
              </a:pPr>
              <a:r>
                <a:rPr lang="en-US" sz="2500" kern="1200"/>
                <a:t>Project Timeline</a:t>
              </a:r>
            </a:p>
          </p:txBody>
        </p:sp>
      </p:grpSp>
      <p:sp>
        <p:nvSpPr>
          <p:cNvPr id="35" name="Straight Connector 12">
            <a:extLst>
              <a:ext uri="{FF2B5EF4-FFF2-40B4-BE49-F238E27FC236}">
                <a16:creationId xmlns:a16="http://schemas.microsoft.com/office/drawing/2014/main" id="{3623C11A-46B4-1EC4-07CF-B649AB6F8AFA}"/>
              </a:ext>
              <a:ext uri="{C183D7F6-B498-43B3-948B-1728B52AA6E4}">
                <adec:decorative xmlns:adec="http://schemas.microsoft.com/office/drawing/2017/decorative" val="1"/>
              </a:ext>
            </a:extLst>
          </p:cNvPr>
          <p:cNvSpPr/>
          <p:nvPr/>
        </p:nvSpPr>
        <p:spPr>
          <a:xfrm>
            <a:off x="695127" y="1764508"/>
            <a:ext cx="331679" cy="3940915"/>
          </a:xfrm>
          <a:custGeom>
            <a:avLst/>
            <a:gdLst/>
            <a:ahLst/>
            <a:cxnLst/>
            <a:rect l="0" t="0" r="0" b="0"/>
            <a:pathLst>
              <a:path>
                <a:moveTo>
                  <a:pt x="0" y="0"/>
                </a:moveTo>
                <a:lnTo>
                  <a:pt x="0" y="3940915"/>
                </a:lnTo>
                <a:lnTo>
                  <a:pt x="331679" y="3940915"/>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US"/>
          </a:p>
        </p:txBody>
      </p:sp>
      <p:grpSp>
        <p:nvGrpSpPr>
          <p:cNvPr id="36" name="Group 35">
            <a:extLst>
              <a:ext uri="{FF2B5EF4-FFF2-40B4-BE49-F238E27FC236}">
                <a16:creationId xmlns:a16="http://schemas.microsoft.com/office/drawing/2014/main" id="{6BC1F7F0-2156-A5AA-1219-2342499A3110}"/>
              </a:ext>
              <a:ext uri="{C183D7F6-B498-43B3-948B-1728B52AA6E4}">
                <adec:decorative xmlns:adec="http://schemas.microsoft.com/office/drawing/2017/decorative" val="1"/>
              </a:ext>
            </a:extLst>
          </p:cNvPr>
          <p:cNvGrpSpPr/>
          <p:nvPr/>
        </p:nvGrpSpPr>
        <p:grpSpPr>
          <a:xfrm>
            <a:off x="1026806" y="5267545"/>
            <a:ext cx="2653437" cy="875759"/>
            <a:chOff x="1095219" y="4380418"/>
            <a:chExt cx="2653437" cy="875759"/>
          </a:xfrm>
        </p:grpSpPr>
        <p:sp>
          <p:nvSpPr>
            <p:cNvPr id="37" name="Rectangle: Rounded Corners 36">
              <a:extLst>
                <a:ext uri="{FF2B5EF4-FFF2-40B4-BE49-F238E27FC236}">
                  <a16:creationId xmlns:a16="http://schemas.microsoft.com/office/drawing/2014/main" id="{F3ADD47A-AC14-C15B-A86E-2887E0A2560E}"/>
                </a:ext>
              </a:extLst>
            </p:cNvPr>
            <p:cNvSpPr/>
            <p:nvPr/>
          </p:nvSpPr>
          <p:spPr>
            <a:xfrm>
              <a:off x="1095219" y="4380418"/>
              <a:ext cx="2653437" cy="875759"/>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38" name="Rectangle: Rounded Corners 14">
              <a:extLst>
                <a:ext uri="{FF2B5EF4-FFF2-40B4-BE49-F238E27FC236}">
                  <a16:creationId xmlns:a16="http://schemas.microsoft.com/office/drawing/2014/main" id="{1EF448A8-D253-1834-D816-F64987114A84}"/>
                </a:ext>
              </a:extLst>
            </p:cNvPr>
            <p:cNvSpPr txBox="1"/>
            <p:nvPr/>
          </p:nvSpPr>
          <p:spPr>
            <a:xfrm>
              <a:off x="1120869" y="4406068"/>
              <a:ext cx="2602137" cy="82445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7625" tIns="31750" rIns="47625" bIns="31750" numCol="1" spcCol="1270" anchor="ctr" anchorCtr="0">
              <a:noAutofit/>
            </a:bodyPr>
            <a:lstStyle/>
            <a:p>
              <a:pPr marL="0" lvl="0" indent="0" algn="ctr" defTabSz="1111250">
                <a:lnSpc>
                  <a:spcPct val="90000"/>
                </a:lnSpc>
                <a:spcBef>
                  <a:spcPct val="0"/>
                </a:spcBef>
                <a:spcAft>
                  <a:spcPct val="35000"/>
                </a:spcAft>
                <a:buNone/>
              </a:pPr>
              <a:r>
                <a:rPr lang="en-US" sz="2500" kern="1200"/>
                <a:t>Utility Requirements</a:t>
              </a:r>
            </a:p>
          </p:txBody>
        </p:sp>
      </p:grpSp>
      <p:sp>
        <p:nvSpPr>
          <p:cNvPr id="45" name="Straight Connector 3">
            <a:extLst>
              <a:ext uri="{FF2B5EF4-FFF2-40B4-BE49-F238E27FC236}">
                <a16:creationId xmlns:a16="http://schemas.microsoft.com/office/drawing/2014/main" id="{90F93A30-894B-2B08-616F-C14C7C4B4626}"/>
              </a:ext>
              <a:ext uri="{C183D7F6-B498-43B3-948B-1728B52AA6E4}">
                <adec:decorative xmlns:adec="http://schemas.microsoft.com/office/drawing/2017/decorative" val="1"/>
              </a:ext>
            </a:extLst>
          </p:cNvPr>
          <p:cNvSpPr/>
          <p:nvPr/>
        </p:nvSpPr>
        <p:spPr>
          <a:xfrm>
            <a:off x="8189669" y="1764508"/>
            <a:ext cx="374873" cy="656819"/>
          </a:xfrm>
          <a:custGeom>
            <a:avLst/>
            <a:gdLst/>
            <a:ahLst/>
            <a:cxnLst/>
            <a:rect l="0" t="0" r="0" b="0"/>
            <a:pathLst>
              <a:path>
                <a:moveTo>
                  <a:pt x="0" y="0"/>
                </a:moveTo>
                <a:lnTo>
                  <a:pt x="0" y="656819"/>
                </a:lnTo>
                <a:lnTo>
                  <a:pt x="374873" y="656819"/>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US"/>
          </a:p>
        </p:txBody>
      </p:sp>
      <p:grpSp>
        <p:nvGrpSpPr>
          <p:cNvPr id="46" name="Group 45">
            <a:extLst>
              <a:ext uri="{FF2B5EF4-FFF2-40B4-BE49-F238E27FC236}">
                <a16:creationId xmlns:a16="http://schemas.microsoft.com/office/drawing/2014/main" id="{50AF6907-7085-5485-7129-93FACFEABBCA}"/>
              </a:ext>
              <a:ext uri="{C183D7F6-B498-43B3-948B-1728B52AA6E4}">
                <adec:decorative xmlns:adec="http://schemas.microsoft.com/office/drawing/2017/decorative" val="1"/>
              </a:ext>
            </a:extLst>
          </p:cNvPr>
          <p:cNvGrpSpPr/>
          <p:nvPr/>
        </p:nvGrpSpPr>
        <p:grpSpPr>
          <a:xfrm>
            <a:off x="8564543" y="1983448"/>
            <a:ext cx="2998991" cy="875759"/>
            <a:chOff x="7538900" y="1096321"/>
            <a:chExt cx="2998991" cy="875759"/>
          </a:xfrm>
        </p:grpSpPr>
        <p:sp>
          <p:nvSpPr>
            <p:cNvPr id="59" name="Rectangle: Rounded Corners 58">
              <a:extLst>
                <a:ext uri="{FF2B5EF4-FFF2-40B4-BE49-F238E27FC236}">
                  <a16:creationId xmlns:a16="http://schemas.microsoft.com/office/drawing/2014/main" id="{5D895895-3901-5766-48E2-EA31E72A68F2}"/>
                </a:ext>
              </a:extLst>
            </p:cNvPr>
            <p:cNvSpPr/>
            <p:nvPr/>
          </p:nvSpPr>
          <p:spPr>
            <a:xfrm>
              <a:off x="7538900" y="1096321"/>
              <a:ext cx="2998991" cy="875759"/>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60" name="Rectangle: Rounded Corners 5">
              <a:extLst>
                <a:ext uri="{FF2B5EF4-FFF2-40B4-BE49-F238E27FC236}">
                  <a16:creationId xmlns:a16="http://schemas.microsoft.com/office/drawing/2014/main" id="{8B89C575-D384-140B-9595-0D4FEB6AEB2C}"/>
                </a:ext>
              </a:extLst>
            </p:cNvPr>
            <p:cNvSpPr txBox="1"/>
            <p:nvPr/>
          </p:nvSpPr>
          <p:spPr>
            <a:xfrm>
              <a:off x="7564550" y="1121971"/>
              <a:ext cx="2947691" cy="82445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7625" tIns="31750" rIns="47625" bIns="31750" numCol="1" spcCol="1270" anchor="ctr" anchorCtr="0">
              <a:noAutofit/>
            </a:bodyPr>
            <a:lstStyle/>
            <a:p>
              <a:pPr marL="0" lvl="0" indent="0" algn="ctr" defTabSz="1111250">
                <a:lnSpc>
                  <a:spcPct val="90000"/>
                </a:lnSpc>
                <a:spcBef>
                  <a:spcPct val="0"/>
                </a:spcBef>
                <a:spcAft>
                  <a:spcPct val="35000"/>
                </a:spcAft>
                <a:buNone/>
              </a:pPr>
              <a:r>
                <a:rPr lang="en-US" sz="2500" kern="1200"/>
                <a:t>General Information</a:t>
              </a:r>
            </a:p>
          </p:txBody>
        </p:sp>
      </p:grpSp>
      <p:sp>
        <p:nvSpPr>
          <p:cNvPr id="47" name="Straight Connector 6">
            <a:extLst>
              <a:ext uri="{FF2B5EF4-FFF2-40B4-BE49-F238E27FC236}">
                <a16:creationId xmlns:a16="http://schemas.microsoft.com/office/drawing/2014/main" id="{644E6B27-81D8-89CA-AE3D-BF9E1D2D7006}"/>
              </a:ext>
              <a:ext uri="{C183D7F6-B498-43B3-948B-1728B52AA6E4}">
                <adec:decorative xmlns:adec="http://schemas.microsoft.com/office/drawing/2017/decorative" val="1"/>
              </a:ext>
            </a:extLst>
          </p:cNvPr>
          <p:cNvSpPr/>
          <p:nvPr/>
        </p:nvSpPr>
        <p:spPr>
          <a:xfrm>
            <a:off x="8189669" y="1764508"/>
            <a:ext cx="374873" cy="1751518"/>
          </a:xfrm>
          <a:custGeom>
            <a:avLst/>
            <a:gdLst/>
            <a:ahLst/>
            <a:cxnLst/>
            <a:rect l="0" t="0" r="0" b="0"/>
            <a:pathLst>
              <a:path>
                <a:moveTo>
                  <a:pt x="0" y="0"/>
                </a:moveTo>
                <a:lnTo>
                  <a:pt x="0" y="1751518"/>
                </a:lnTo>
                <a:lnTo>
                  <a:pt x="374873" y="1751518"/>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US"/>
          </a:p>
        </p:txBody>
      </p:sp>
      <p:grpSp>
        <p:nvGrpSpPr>
          <p:cNvPr id="48" name="Group 47">
            <a:extLst>
              <a:ext uri="{FF2B5EF4-FFF2-40B4-BE49-F238E27FC236}">
                <a16:creationId xmlns:a16="http://schemas.microsoft.com/office/drawing/2014/main" id="{1EF13A10-2296-3BC5-6A31-D4AD38529651}"/>
              </a:ext>
              <a:ext uri="{C183D7F6-B498-43B3-948B-1728B52AA6E4}">
                <adec:decorative xmlns:adec="http://schemas.microsoft.com/office/drawing/2017/decorative" val="1"/>
              </a:ext>
            </a:extLst>
          </p:cNvPr>
          <p:cNvGrpSpPr/>
          <p:nvPr/>
        </p:nvGrpSpPr>
        <p:grpSpPr>
          <a:xfrm>
            <a:off x="8564543" y="3078147"/>
            <a:ext cx="2998991" cy="875759"/>
            <a:chOff x="7538900" y="2191020"/>
            <a:chExt cx="2998991" cy="875759"/>
          </a:xfrm>
        </p:grpSpPr>
        <p:sp>
          <p:nvSpPr>
            <p:cNvPr id="57" name="Rectangle: Rounded Corners 56">
              <a:extLst>
                <a:ext uri="{FF2B5EF4-FFF2-40B4-BE49-F238E27FC236}">
                  <a16:creationId xmlns:a16="http://schemas.microsoft.com/office/drawing/2014/main" id="{2978E3A5-A19D-0D1B-104F-0ABF09A280D2}"/>
                </a:ext>
              </a:extLst>
            </p:cNvPr>
            <p:cNvSpPr/>
            <p:nvPr/>
          </p:nvSpPr>
          <p:spPr>
            <a:xfrm>
              <a:off x="7538900" y="2191020"/>
              <a:ext cx="2998991" cy="875759"/>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58" name="Rectangle: Rounded Corners 8">
              <a:extLst>
                <a:ext uri="{FF2B5EF4-FFF2-40B4-BE49-F238E27FC236}">
                  <a16:creationId xmlns:a16="http://schemas.microsoft.com/office/drawing/2014/main" id="{E2D04240-B26C-B39D-E3A6-F55A973897CE}"/>
                </a:ext>
              </a:extLst>
            </p:cNvPr>
            <p:cNvSpPr txBox="1"/>
            <p:nvPr/>
          </p:nvSpPr>
          <p:spPr>
            <a:xfrm>
              <a:off x="7564550" y="2216670"/>
              <a:ext cx="2947691" cy="82445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7625" tIns="31750" rIns="47625" bIns="31750" numCol="1" spcCol="1270" anchor="ctr" anchorCtr="0">
              <a:noAutofit/>
            </a:bodyPr>
            <a:lstStyle/>
            <a:p>
              <a:pPr marL="0" lvl="0" indent="0" algn="ctr" defTabSz="1111250">
                <a:lnSpc>
                  <a:spcPct val="90000"/>
                </a:lnSpc>
                <a:spcBef>
                  <a:spcPct val="0"/>
                </a:spcBef>
                <a:spcAft>
                  <a:spcPct val="35000"/>
                </a:spcAft>
                <a:buNone/>
              </a:pPr>
              <a:r>
                <a:rPr lang="en-US" sz="2500" kern="1200"/>
                <a:t>Utility Requirements</a:t>
              </a:r>
            </a:p>
          </p:txBody>
        </p:sp>
      </p:grpSp>
      <p:sp>
        <p:nvSpPr>
          <p:cNvPr id="49" name="Straight Connector 9">
            <a:extLst>
              <a:ext uri="{FF2B5EF4-FFF2-40B4-BE49-F238E27FC236}">
                <a16:creationId xmlns:a16="http://schemas.microsoft.com/office/drawing/2014/main" id="{440963E7-63FF-3970-4B16-B5FAB576F0B2}"/>
              </a:ext>
              <a:ext uri="{C183D7F6-B498-43B3-948B-1728B52AA6E4}">
                <adec:decorative xmlns:adec="http://schemas.microsoft.com/office/drawing/2017/decorative" val="1"/>
              </a:ext>
            </a:extLst>
          </p:cNvPr>
          <p:cNvSpPr/>
          <p:nvPr/>
        </p:nvSpPr>
        <p:spPr>
          <a:xfrm>
            <a:off x="8189669" y="1764508"/>
            <a:ext cx="374873" cy="2846216"/>
          </a:xfrm>
          <a:custGeom>
            <a:avLst/>
            <a:gdLst/>
            <a:ahLst/>
            <a:cxnLst/>
            <a:rect l="0" t="0" r="0" b="0"/>
            <a:pathLst>
              <a:path>
                <a:moveTo>
                  <a:pt x="0" y="0"/>
                </a:moveTo>
                <a:lnTo>
                  <a:pt x="0" y="2846216"/>
                </a:lnTo>
                <a:lnTo>
                  <a:pt x="374873" y="2846216"/>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US"/>
          </a:p>
        </p:txBody>
      </p:sp>
      <p:grpSp>
        <p:nvGrpSpPr>
          <p:cNvPr id="50" name="Group 49">
            <a:extLst>
              <a:ext uri="{FF2B5EF4-FFF2-40B4-BE49-F238E27FC236}">
                <a16:creationId xmlns:a16="http://schemas.microsoft.com/office/drawing/2014/main" id="{975AB4E5-7008-A7CC-2D08-21A320DA5EBE}"/>
              </a:ext>
              <a:ext uri="{C183D7F6-B498-43B3-948B-1728B52AA6E4}">
                <adec:decorative xmlns:adec="http://schemas.microsoft.com/office/drawing/2017/decorative" val="1"/>
              </a:ext>
            </a:extLst>
          </p:cNvPr>
          <p:cNvGrpSpPr/>
          <p:nvPr/>
        </p:nvGrpSpPr>
        <p:grpSpPr>
          <a:xfrm>
            <a:off x="8564543" y="4172846"/>
            <a:ext cx="2966454" cy="875759"/>
            <a:chOff x="7538900" y="3285719"/>
            <a:chExt cx="2966454" cy="875759"/>
          </a:xfrm>
        </p:grpSpPr>
        <p:sp>
          <p:nvSpPr>
            <p:cNvPr id="55" name="Rectangle: Rounded Corners 54">
              <a:extLst>
                <a:ext uri="{FF2B5EF4-FFF2-40B4-BE49-F238E27FC236}">
                  <a16:creationId xmlns:a16="http://schemas.microsoft.com/office/drawing/2014/main" id="{FC04BF6E-6E47-07E7-3EFA-69B854A663E9}"/>
                </a:ext>
              </a:extLst>
            </p:cNvPr>
            <p:cNvSpPr/>
            <p:nvPr/>
          </p:nvSpPr>
          <p:spPr>
            <a:xfrm>
              <a:off x="7538900" y="3285719"/>
              <a:ext cx="2966454" cy="875759"/>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56" name="Rectangle: Rounded Corners 11">
              <a:extLst>
                <a:ext uri="{FF2B5EF4-FFF2-40B4-BE49-F238E27FC236}">
                  <a16:creationId xmlns:a16="http://schemas.microsoft.com/office/drawing/2014/main" id="{7834E587-4D11-12BD-047E-58FF7D202441}"/>
                </a:ext>
              </a:extLst>
            </p:cNvPr>
            <p:cNvSpPr txBox="1"/>
            <p:nvPr/>
          </p:nvSpPr>
          <p:spPr>
            <a:xfrm>
              <a:off x="7564550" y="3311369"/>
              <a:ext cx="2915154" cy="82445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7625" tIns="31750" rIns="47625" bIns="31750" numCol="1" spcCol="1270" anchor="ctr" anchorCtr="0">
              <a:noAutofit/>
            </a:bodyPr>
            <a:lstStyle/>
            <a:p>
              <a:pPr marL="0" lvl="0" indent="0" algn="ctr" defTabSz="1111250">
                <a:lnSpc>
                  <a:spcPct val="90000"/>
                </a:lnSpc>
                <a:spcBef>
                  <a:spcPct val="0"/>
                </a:spcBef>
                <a:spcAft>
                  <a:spcPct val="35000"/>
                </a:spcAft>
                <a:buNone/>
              </a:pPr>
              <a:r>
                <a:rPr lang="en-US" sz="2500" kern="1200"/>
                <a:t>Benefits to West Branch Community</a:t>
              </a:r>
            </a:p>
          </p:txBody>
        </p:sp>
      </p:grpSp>
      <p:sp>
        <p:nvSpPr>
          <p:cNvPr id="51" name="Straight Connector 12">
            <a:extLst>
              <a:ext uri="{FF2B5EF4-FFF2-40B4-BE49-F238E27FC236}">
                <a16:creationId xmlns:a16="http://schemas.microsoft.com/office/drawing/2014/main" id="{FFD687D4-B460-1B6E-30A4-986754125EA6}"/>
              </a:ext>
              <a:ext uri="{C183D7F6-B498-43B3-948B-1728B52AA6E4}">
                <adec:decorative xmlns:adec="http://schemas.microsoft.com/office/drawing/2017/decorative" val="1"/>
              </a:ext>
            </a:extLst>
          </p:cNvPr>
          <p:cNvSpPr/>
          <p:nvPr/>
        </p:nvSpPr>
        <p:spPr>
          <a:xfrm>
            <a:off x="8189669" y="1764508"/>
            <a:ext cx="374873" cy="3940915"/>
          </a:xfrm>
          <a:custGeom>
            <a:avLst/>
            <a:gdLst/>
            <a:ahLst/>
            <a:cxnLst/>
            <a:rect l="0" t="0" r="0" b="0"/>
            <a:pathLst>
              <a:path>
                <a:moveTo>
                  <a:pt x="0" y="0"/>
                </a:moveTo>
                <a:lnTo>
                  <a:pt x="0" y="3940915"/>
                </a:lnTo>
                <a:lnTo>
                  <a:pt x="374873" y="3940915"/>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US"/>
          </a:p>
        </p:txBody>
      </p:sp>
      <p:grpSp>
        <p:nvGrpSpPr>
          <p:cNvPr id="52" name="Group 51">
            <a:extLst>
              <a:ext uri="{FF2B5EF4-FFF2-40B4-BE49-F238E27FC236}">
                <a16:creationId xmlns:a16="http://schemas.microsoft.com/office/drawing/2014/main" id="{B345A24B-CDB7-F9C2-261F-38342A33EE3A}"/>
              </a:ext>
              <a:ext uri="{C183D7F6-B498-43B3-948B-1728B52AA6E4}">
                <adec:decorative xmlns:adec="http://schemas.microsoft.com/office/drawing/2017/decorative" val="1"/>
              </a:ext>
            </a:extLst>
          </p:cNvPr>
          <p:cNvGrpSpPr/>
          <p:nvPr/>
        </p:nvGrpSpPr>
        <p:grpSpPr>
          <a:xfrm>
            <a:off x="8564543" y="5267545"/>
            <a:ext cx="2966454" cy="875759"/>
            <a:chOff x="7538900" y="4380418"/>
            <a:chExt cx="2966454" cy="875759"/>
          </a:xfrm>
        </p:grpSpPr>
        <p:sp>
          <p:nvSpPr>
            <p:cNvPr id="53" name="Rectangle: Rounded Corners 52">
              <a:extLst>
                <a:ext uri="{FF2B5EF4-FFF2-40B4-BE49-F238E27FC236}">
                  <a16:creationId xmlns:a16="http://schemas.microsoft.com/office/drawing/2014/main" id="{2F498ED2-594E-1761-07BF-A272F1655D75}"/>
                </a:ext>
              </a:extLst>
            </p:cNvPr>
            <p:cNvSpPr/>
            <p:nvPr/>
          </p:nvSpPr>
          <p:spPr>
            <a:xfrm>
              <a:off x="7538900" y="4380418"/>
              <a:ext cx="2966454" cy="875759"/>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54" name="Rectangle: Rounded Corners 14">
              <a:extLst>
                <a:ext uri="{FF2B5EF4-FFF2-40B4-BE49-F238E27FC236}">
                  <a16:creationId xmlns:a16="http://schemas.microsoft.com/office/drawing/2014/main" id="{EF27492B-91E8-23B1-9AB7-897C832E8994}"/>
                </a:ext>
              </a:extLst>
            </p:cNvPr>
            <p:cNvSpPr txBox="1"/>
            <p:nvPr/>
          </p:nvSpPr>
          <p:spPr>
            <a:xfrm>
              <a:off x="7564550" y="4406068"/>
              <a:ext cx="2915154" cy="82445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7625" tIns="31750" rIns="47625" bIns="31750" numCol="1" spcCol="1270" anchor="ctr" anchorCtr="0">
              <a:noAutofit/>
            </a:bodyPr>
            <a:lstStyle/>
            <a:p>
              <a:pPr marL="0" lvl="0" indent="0" algn="ctr" defTabSz="1111250">
                <a:lnSpc>
                  <a:spcPct val="90000"/>
                </a:lnSpc>
                <a:spcBef>
                  <a:spcPct val="0"/>
                </a:spcBef>
                <a:spcAft>
                  <a:spcPct val="35000"/>
                </a:spcAft>
                <a:buNone/>
              </a:pPr>
              <a:r>
                <a:rPr lang="en-US" sz="2500" kern="1200"/>
                <a:t>Pro Forma</a:t>
              </a:r>
            </a:p>
          </p:txBody>
        </p:sp>
      </p:grpSp>
      <p:sp>
        <p:nvSpPr>
          <p:cNvPr id="2" name="Straight Connector 3">
            <a:extLst>
              <a:ext uri="{FF2B5EF4-FFF2-40B4-BE49-F238E27FC236}">
                <a16:creationId xmlns:a16="http://schemas.microsoft.com/office/drawing/2014/main" id="{90F93A30-894B-2B08-616F-C14C7C4B4626}"/>
              </a:ext>
              <a:ext uri="{C183D7F6-B498-43B3-948B-1728B52AA6E4}">
                <adec:decorative xmlns:adec="http://schemas.microsoft.com/office/drawing/2017/decorative" val="1"/>
              </a:ext>
            </a:extLst>
          </p:cNvPr>
          <p:cNvSpPr/>
          <p:nvPr/>
        </p:nvSpPr>
        <p:spPr>
          <a:xfrm>
            <a:off x="4439234" y="1754849"/>
            <a:ext cx="374873" cy="656819"/>
          </a:xfrm>
          <a:custGeom>
            <a:avLst/>
            <a:gdLst/>
            <a:ahLst/>
            <a:cxnLst/>
            <a:rect l="0" t="0" r="0" b="0"/>
            <a:pathLst>
              <a:path>
                <a:moveTo>
                  <a:pt x="0" y="0"/>
                </a:moveTo>
                <a:lnTo>
                  <a:pt x="0" y="656819"/>
                </a:lnTo>
                <a:lnTo>
                  <a:pt x="374873" y="656819"/>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US"/>
          </a:p>
        </p:txBody>
      </p:sp>
      <p:grpSp>
        <p:nvGrpSpPr>
          <p:cNvPr id="5" name="Group 4">
            <a:extLst>
              <a:ext uri="{FF2B5EF4-FFF2-40B4-BE49-F238E27FC236}">
                <a16:creationId xmlns:a16="http://schemas.microsoft.com/office/drawing/2014/main" id="{50AF6907-7085-5485-7129-93FACFEABBCA}"/>
              </a:ext>
              <a:ext uri="{C183D7F6-B498-43B3-948B-1728B52AA6E4}">
                <adec:decorative xmlns:adec="http://schemas.microsoft.com/office/drawing/2017/decorative" val="1"/>
              </a:ext>
            </a:extLst>
          </p:cNvPr>
          <p:cNvGrpSpPr/>
          <p:nvPr/>
        </p:nvGrpSpPr>
        <p:grpSpPr>
          <a:xfrm>
            <a:off x="4814108" y="1973789"/>
            <a:ext cx="2998991" cy="875759"/>
            <a:chOff x="7538900" y="1096321"/>
            <a:chExt cx="2998991" cy="875759"/>
          </a:xfrm>
        </p:grpSpPr>
        <p:sp>
          <p:nvSpPr>
            <p:cNvPr id="6" name="Rectangle: Rounded Corners 5">
              <a:extLst>
                <a:ext uri="{FF2B5EF4-FFF2-40B4-BE49-F238E27FC236}">
                  <a16:creationId xmlns:a16="http://schemas.microsoft.com/office/drawing/2014/main" id="{5D895895-3901-5766-48E2-EA31E72A68F2}"/>
                </a:ext>
              </a:extLst>
            </p:cNvPr>
            <p:cNvSpPr/>
            <p:nvPr/>
          </p:nvSpPr>
          <p:spPr>
            <a:xfrm>
              <a:off x="7538900" y="1096321"/>
              <a:ext cx="2998991" cy="875759"/>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7" name="Rectangle: Rounded Corners 5">
              <a:extLst>
                <a:ext uri="{FF2B5EF4-FFF2-40B4-BE49-F238E27FC236}">
                  <a16:creationId xmlns:a16="http://schemas.microsoft.com/office/drawing/2014/main" id="{8B89C575-D384-140B-9595-0D4FEB6AEB2C}"/>
                </a:ext>
              </a:extLst>
            </p:cNvPr>
            <p:cNvSpPr txBox="1"/>
            <p:nvPr/>
          </p:nvSpPr>
          <p:spPr>
            <a:xfrm>
              <a:off x="7564550" y="1121971"/>
              <a:ext cx="2947691" cy="82445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7625" tIns="31750" rIns="47625" bIns="31750" numCol="1" spcCol="1270" anchor="ctr" anchorCtr="0">
              <a:noAutofit/>
            </a:bodyPr>
            <a:lstStyle/>
            <a:p>
              <a:pPr marL="0" lvl="0" indent="0" algn="ctr" defTabSz="1111250">
                <a:lnSpc>
                  <a:spcPct val="90000"/>
                </a:lnSpc>
                <a:spcBef>
                  <a:spcPct val="0"/>
                </a:spcBef>
                <a:spcAft>
                  <a:spcPct val="35000"/>
                </a:spcAft>
                <a:buNone/>
              </a:pPr>
              <a:r>
                <a:rPr lang="en-US" sz="2500" kern="1200"/>
                <a:t>Crafted by West Branch</a:t>
              </a:r>
            </a:p>
          </p:txBody>
        </p:sp>
      </p:grpSp>
      <p:sp>
        <p:nvSpPr>
          <p:cNvPr id="8" name="Straight Connector 6">
            <a:extLst>
              <a:ext uri="{FF2B5EF4-FFF2-40B4-BE49-F238E27FC236}">
                <a16:creationId xmlns:a16="http://schemas.microsoft.com/office/drawing/2014/main" id="{644E6B27-81D8-89CA-AE3D-BF9E1D2D7006}"/>
              </a:ext>
              <a:ext uri="{C183D7F6-B498-43B3-948B-1728B52AA6E4}">
                <adec:decorative xmlns:adec="http://schemas.microsoft.com/office/drawing/2017/decorative" val="1"/>
              </a:ext>
            </a:extLst>
          </p:cNvPr>
          <p:cNvSpPr/>
          <p:nvPr/>
        </p:nvSpPr>
        <p:spPr>
          <a:xfrm>
            <a:off x="4439234" y="1754849"/>
            <a:ext cx="374873" cy="1751518"/>
          </a:xfrm>
          <a:custGeom>
            <a:avLst/>
            <a:gdLst/>
            <a:ahLst/>
            <a:cxnLst/>
            <a:rect l="0" t="0" r="0" b="0"/>
            <a:pathLst>
              <a:path>
                <a:moveTo>
                  <a:pt x="0" y="0"/>
                </a:moveTo>
                <a:lnTo>
                  <a:pt x="0" y="1751518"/>
                </a:lnTo>
                <a:lnTo>
                  <a:pt x="374873" y="1751518"/>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US"/>
          </a:p>
        </p:txBody>
      </p:sp>
      <p:grpSp>
        <p:nvGrpSpPr>
          <p:cNvPr id="9" name="Group 8">
            <a:extLst>
              <a:ext uri="{FF2B5EF4-FFF2-40B4-BE49-F238E27FC236}">
                <a16:creationId xmlns:a16="http://schemas.microsoft.com/office/drawing/2014/main" id="{1EF13A10-2296-3BC5-6A31-D4AD38529651}"/>
              </a:ext>
              <a:ext uri="{C183D7F6-B498-43B3-948B-1728B52AA6E4}">
                <adec:decorative xmlns:adec="http://schemas.microsoft.com/office/drawing/2017/decorative" val="1"/>
              </a:ext>
            </a:extLst>
          </p:cNvPr>
          <p:cNvGrpSpPr/>
          <p:nvPr/>
        </p:nvGrpSpPr>
        <p:grpSpPr>
          <a:xfrm>
            <a:off x="4814108" y="3068488"/>
            <a:ext cx="2998991" cy="875759"/>
            <a:chOff x="7538900" y="2191020"/>
            <a:chExt cx="2998991" cy="875759"/>
          </a:xfrm>
        </p:grpSpPr>
        <p:sp>
          <p:nvSpPr>
            <p:cNvPr id="10" name="Rectangle: Rounded Corners 9">
              <a:extLst>
                <a:ext uri="{FF2B5EF4-FFF2-40B4-BE49-F238E27FC236}">
                  <a16:creationId xmlns:a16="http://schemas.microsoft.com/office/drawing/2014/main" id="{2978E3A5-A19D-0D1B-104F-0ABF09A280D2}"/>
                </a:ext>
              </a:extLst>
            </p:cNvPr>
            <p:cNvSpPr/>
            <p:nvPr/>
          </p:nvSpPr>
          <p:spPr>
            <a:xfrm>
              <a:off x="7538900" y="2191020"/>
              <a:ext cx="2998991" cy="875759"/>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20" name="Rectangle: Rounded Corners 8">
              <a:extLst>
                <a:ext uri="{FF2B5EF4-FFF2-40B4-BE49-F238E27FC236}">
                  <a16:creationId xmlns:a16="http://schemas.microsoft.com/office/drawing/2014/main" id="{E2D04240-B26C-B39D-E3A6-F55A973897CE}"/>
                </a:ext>
              </a:extLst>
            </p:cNvPr>
            <p:cNvSpPr txBox="1"/>
            <p:nvPr/>
          </p:nvSpPr>
          <p:spPr>
            <a:xfrm>
              <a:off x="7564550" y="2216670"/>
              <a:ext cx="2947691" cy="82445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7625" tIns="31750" rIns="47625" bIns="31750" numCol="1" spcCol="1270" anchor="ctr" anchorCtr="0">
              <a:noAutofit/>
            </a:bodyPr>
            <a:lstStyle/>
            <a:p>
              <a:pPr marL="0" lvl="0" indent="0" algn="ctr" defTabSz="1111250">
                <a:lnSpc>
                  <a:spcPct val="90000"/>
                </a:lnSpc>
                <a:spcBef>
                  <a:spcPct val="0"/>
                </a:spcBef>
                <a:spcAft>
                  <a:spcPct val="35000"/>
                </a:spcAft>
                <a:buNone/>
              </a:pPr>
              <a:r>
                <a:rPr lang="en-US" sz="2500" kern="1200"/>
                <a:t>TIF Committee Initial  Application Screening</a:t>
              </a:r>
            </a:p>
          </p:txBody>
        </p:sp>
      </p:grpSp>
      <p:sp>
        <p:nvSpPr>
          <p:cNvPr id="21" name="Straight Connector 9">
            <a:extLst>
              <a:ext uri="{FF2B5EF4-FFF2-40B4-BE49-F238E27FC236}">
                <a16:creationId xmlns:a16="http://schemas.microsoft.com/office/drawing/2014/main" id="{440963E7-63FF-3970-4B16-B5FAB576F0B2}"/>
              </a:ext>
              <a:ext uri="{C183D7F6-B498-43B3-948B-1728B52AA6E4}">
                <adec:decorative xmlns:adec="http://schemas.microsoft.com/office/drawing/2017/decorative" val="1"/>
              </a:ext>
            </a:extLst>
          </p:cNvPr>
          <p:cNvSpPr/>
          <p:nvPr/>
        </p:nvSpPr>
        <p:spPr>
          <a:xfrm>
            <a:off x="4439234" y="1754849"/>
            <a:ext cx="374873" cy="2846216"/>
          </a:xfrm>
          <a:custGeom>
            <a:avLst/>
            <a:gdLst/>
            <a:ahLst/>
            <a:cxnLst/>
            <a:rect l="0" t="0" r="0" b="0"/>
            <a:pathLst>
              <a:path>
                <a:moveTo>
                  <a:pt x="0" y="0"/>
                </a:moveTo>
                <a:lnTo>
                  <a:pt x="0" y="2846216"/>
                </a:lnTo>
                <a:lnTo>
                  <a:pt x="374873" y="2846216"/>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US"/>
          </a:p>
        </p:txBody>
      </p:sp>
      <p:grpSp>
        <p:nvGrpSpPr>
          <p:cNvPr id="22" name="Group 21">
            <a:extLst>
              <a:ext uri="{FF2B5EF4-FFF2-40B4-BE49-F238E27FC236}">
                <a16:creationId xmlns:a16="http://schemas.microsoft.com/office/drawing/2014/main" id="{975AB4E5-7008-A7CC-2D08-21A320DA5EBE}"/>
              </a:ext>
              <a:ext uri="{C183D7F6-B498-43B3-948B-1728B52AA6E4}">
                <adec:decorative xmlns:adec="http://schemas.microsoft.com/office/drawing/2017/decorative" val="1"/>
              </a:ext>
            </a:extLst>
          </p:cNvPr>
          <p:cNvGrpSpPr/>
          <p:nvPr/>
        </p:nvGrpSpPr>
        <p:grpSpPr>
          <a:xfrm>
            <a:off x="4814108" y="4163187"/>
            <a:ext cx="2966454" cy="875759"/>
            <a:chOff x="7538900" y="3285719"/>
            <a:chExt cx="2966454" cy="875759"/>
          </a:xfrm>
        </p:grpSpPr>
        <p:sp>
          <p:nvSpPr>
            <p:cNvPr id="23" name="Rectangle: Rounded Corners 22">
              <a:extLst>
                <a:ext uri="{FF2B5EF4-FFF2-40B4-BE49-F238E27FC236}">
                  <a16:creationId xmlns:a16="http://schemas.microsoft.com/office/drawing/2014/main" id="{FC04BF6E-6E47-07E7-3EFA-69B854A663E9}"/>
                </a:ext>
              </a:extLst>
            </p:cNvPr>
            <p:cNvSpPr/>
            <p:nvPr/>
          </p:nvSpPr>
          <p:spPr>
            <a:xfrm>
              <a:off x="7538900" y="3285719"/>
              <a:ext cx="2966454" cy="875759"/>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24" name="Rectangle: Rounded Corners 11">
              <a:extLst>
                <a:ext uri="{FF2B5EF4-FFF2-40B4-BE49-F238E27FC236}">
                  <a16:creationId xmlns:a16="http://schemas.microsoft.com/office/drawing/2014/main" id="{7834E587-4D11-12BD-047E-58FF7D202441}"/>
                </a:ext>
              </a:extLst>
            </p:cNvPr>
            <p:cNvSpPr txBox="1"/>
            <p:nvPr/>
          </p:nvSpPr>
          <p:spPr>
            <a:xfrm>
              <a:off x="7564550" y="3311369"/>
              <a:ext cx="2915154" cy="82445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7625" tIns="31750" rIns="47625" bIns="31750" numCol="1" spcCol="1270" anchor="ctr" anchorCtr="0">
              <a:noAutofit/>
            </a:bodyPr>
            <a:lstStyle/>
            <a:p>
              <a:pPr marL="0" lvl="0" indent="0" algn="ctr" defTabSz="1111250">
                <a:lnSpc>
                  <a:spcPct val="90000"/>
                </a:lnSpc>
                <a:spcBef>
                  <a:spcPct val="0"/>
                </a:spcBef>
                <a:spcAft>
                  <a:spcPct val="35000"/>
                </a:spcAft>
                <a:buNone/>
              </a:pPr>
              <a:r>
                <a:rPr lang="en-US" sz="2500" kern="1200"/>
                <a:t>City Council Votes</a:t>
              </a:r>
            </a:p>
          </p:txBody>
        </p:sp>
      </p:grpSp>
    </p:spTree>
    <p:extLst>
      <p:ext uri="{BB962C8B-B14F-4D97-AF65-F5344CB8AC3E}">
        <p14:creationId xmlns:p14="http://schemas.microsoft.com/office/powerpoint/2010/main" val="3653576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1"/>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47" grpId="0" animBg="1"/>
      <p:bldP spid="49" grpId="0" animBg="1"/>
      <p:bldP spid="51" grpId="0" animBg="1"/>
      <p:bldP spid="2" grpId="0" animBg="1"/>
      <p:bldP spid="8" grpId="0" animBg="1"/>
      <p:bldP spid="21"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B188ED38-1501-6AB8-6968-300689F982F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579AB8A-A138-AA37-7DFD-499E06DDBAF7}"/>
              </a:ext>
            </a:extLst>
          </p:cNvPr>
          <p:cNvSpPr>
            <a:spLocks noGrp="1"/>
          </p:cNvSpPr>
          <p:nvPr>
            <p:ph type="title"/>
          </p:nvPr>
        </p:nvSpPr>
        <p:spPr/>
        <p:txBody>
          <a:bodyPr/>
          <a:lstStyle/>
          <a:p>
            <a:r>
              <a:rPr lang="en-US">
                <a:solidFill>
                  <a:schemeClr val="accent6">
                    <a:lumMod val="50000"/>
                  </a:schemeClr>
                </a:solidFill>
              </a:rPr>
              <a:t>Fiscal Policy Recommendations</a:t>
            </a:r>
          </a:p>
        </p:txBody>
      </p:sp>
      <p:graphicFrame>
        <p:nvGraphicFramePr>
          <p:cNvPr id="2" name="Table 1">
            <a:extLst>
              <a:ext uri="{FF2B5EF4-FFF2-40B4-BE49-F238E27FC236}">
                <a16:creationId xmlns:a16="http://schemas.microsoft.com/office/drawing/2014/main" id="{ACD08305-9BC7-DE09-43F9-93C26BA364F1}"/>
              </a:ext>
            </a:extLst>
          </p:cNvPr>
          <p:cNvGraphicFramePr>
            <a:graphicFrameLocks noGrp="1"/>
          </p:cNvGraphicFramePr>
          <p:nvPr>
            <p:extLst>
              <p:ext uri="{D42A27DB-BD31-4B8C-83A1-F6EECF244321}">
                <p14:modId xmlns:p14="http://schemas.microsoft.com/office/powerpoint/2010/main" val="661737260"/>
              </p:ext>
            </p:extLst>
          </p:nvPr>
        </p:nvGraphicFramePr>
        <p:xfrm>
          <a:off x="1520190" y="914400"/>
          <a:ext cx="9143999" cy="5029201"/>
        </p:xfrm>
        <a:graphic>
          <a:graphicData uri="http://schemas.openxmlformats.org/drawingml/2006/table">
            <a:tbl>
              <a:tblPr firstRow="1" bandRow="1">
                <a:tableStyleId>{7E9639D4-E3E2-4D34-9284-5A2195B3D0D7}</a:tableStyleId>
              </a:tblPr>
              <a:tblGrid>
                <a:gridCol w="3367203">
                  <a:extLst>
                    <a:ext uri="{9D8B030D-6E8A-4147-A177-3AD203B41FA5}">
                      <a16:colId xmlns:a16="http://schemas.microsoft.com/office/drawing/2014/main" val="3020394061"/>
                    </a:ext>
                  </a:extLst>
                </a:gridCol>
                <a:gridCol w="2888398">
                  <a:extLst>
                    <a:ext uri="{9D8B030D-6E8A-4147-A177-3AD203B41FA5}">
                      <a16:colId xmlns:a16="http://schemas.microsoft.com/office/drawing/2014/main" val="774129709"/>
                    </a:ext>
                  </a:extLst>
                </a:gridCol>
                <a:gridCol w="2888398">
                  <a:extLst>
                    <a:ext uri="{9D8B030D-6E8A-4147-A177-3AD203B41FA5}">
                      <a16:colId xmlns:a16="http://schemas.microsoft.com/office/drawing/2014/main" val="1106366548"/>
                    </a:ext>
                  </a:extLst>
                </a:gridCol>
              </a:tblGrid>
              <a:tr h="902169">
                <a:tc>
                  <a:txBody>
                    <a:bodyPr/>
                    <a:lstStyle/>
                    <a:p>
                      <a:pPr algn="ctr"/>
                      <a:r>
                        <a:rPr lang="en-US" sz="2000"/>
                        <a:t>Policy Chapter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50000"/>
                      </a:schemeClr>
                    </a:solidFill>
                  </a:tcPr>
                </a:tc>
                <a:tc>
                  <a:txBody>
                    <a:bodyPr/>
                    <a:lstStyle/>
                    <a:p>
                      <a:pPr algn="ctr"/>
                      <a:r>
                        <a:rPr lang="en-US" sz="2000"/>
                        <a:t>Recommended Policy Changes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50000"/>
                      </a:schemeClr>
                    </a:solidFill>
                  </a:tcPr>
                </a:tc>
                <a:tc>
                  <a:txBody>
                    <a:bodyPr/>
                    <a:lstStyle/>
                    <a:p>
                      <a:pPr algn="ctr"/>
                      <a:r>
                        <a:rPr lang="en-US" sz="2000"/>
                        <a:t>Total Policy</a:t>
                      </a:r>
                    </a:p>
                    <a:p>
                      <a:pPr algn="ctr"/>
                      <a:r>
                        <a:rPr lang="en-US" sz="2000"/>
                        <a:t> Sections in Chapter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50000"/>
                      </a:schemeClr>
                    </a:solidFill>
                  </a:tcPr>
                </a:tc>
                <a:extLst>
                  <a:ext uri="{0D108BD9-81ED-4DB2-BD59-A6C34878D82A}">
                    <a16:rowId xmlns:a16="http://schemas.microsoft.com/office/drawing/2014/main" val="1065022601"/>
                  </a:ext>
                </a:extLst>
              </a:tr>
              <a:tr h="1031758">
                <a:tc>
                  <a:txBody>
                    <a:bodyPr/>
                    <a:lstStyle/>
                    <a:p>
                      <a:pPr algn="ctr"/>
                      <a:r>
                        <a:rPr lang="en-US"/>
                        <a:t>Fiscal Management Policy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t>2 New, 2 Revised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t>16 Sections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81816926"/>
                  </a:ext>
                </a:extLst>
              </a:tr>
              <a:tr h="1031758">
                <a:tc>
                  <a:txBody>
                    <a:bodyPr/>
                    <a:lstStyle/>
                    <a:p>
                      <a:pPr algn="ctr"/>
                      <a:r>
                        <a:rPr lang="en-US"/>
                        <a:t>Debt Management Policy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t>5 New, 1 Revised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t>6 Sections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68327290"/>
                  </a:ext>
                </a:extLst>
              </a:tr>
              <a:tr h="1031758">
                <a:tc>
                  <a:txBody>
                    <a:bodyPr/>
                    <a:lstStyle/>
                    <a:p>
                      <a:pPr algn="ctr"/>
                      <a:r>
                        <a:rPr lang="en-US"/>
                        <a:t>Purchasing Policy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t>4 New, 0 Revised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t>5 Sections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96629844"/>
                  </a:ext>
                </a:extLst>
              </a:tr>
              <a:tr h="1031758">
                <a:tc>
                  <a:txBody>
                    <a:bodyPr/>
                    <a:lstStyle/>
                    <a:p>
                      <a:pPr algn="ctr"/>
                      <a:r>
                        <a:rPr lang="en-US"/>
                        <a:t>Investment Policy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t>0 New, 8 Revised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t>12 Sections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18455037"/>
                  </a:ext>
                </a:extLst>
              </a:tr>
            </a:tbl>
          </a:graphicData>
        </a:graphic>
      </p:graphicFrame>
      <p:sp>
        <p:nvSpPr>
          <p:cNvPr id="3" name="Slide Number Placeholder 2">
            <a:extLst>
              <a:ext uri="{FF2B5EF4-FFF2-40B4-BE49-F238E27FC236}">
                <a16:creationId xmlns:a16="http://schemas.microsoft.com/office/drawing/2014/main" id="{889EA91D-1404-33C1-33E8-A747013C18E4}"/>
              </a:ext>
            </a:extLst>
          </p:cNvPr>
          <p:cNvSpPr>
            <a:spLocks noGrp="1"/>
          </p:cNvSpPr>
          <p:nvPr>
            <p:ph type="sldNum" sz="quarter" idx="12"/>
          </p:nvPr>
        </p:nvSpPr>
        <p:spPr/>
        <p:txBody>
          <a:bodyPr/>
          <a:lstStyle/>
          <a:p>
            <a:r>
              <a:rPr lang="en-US">
                <a:solidFill>
                  <a:schemeClr val="tx1"/>
                </a:solidFill>
              </a:rPr>
              <a:t>18</a:t>
            </a:r>
          </a:p>
        </p:txBody>
      </p:sp>
    </p:spTree>
    <p:extLst>
      <p:ext uri="{BB962C8B-B14F-4D97-AF65-F5344CB8AC3E}">
        <p14:creationId xmlns:p14="http://schemas.microsoft.com/office/powerpoint/2010/main" val="31470375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DC827B59-BB01-02F0-25EC-A19420096A7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AFDF3F9-A694-9DB6-6313-3D2DD9724878}"/>
              </a:ext>
            </a:extLst>
          </p:cNvPr>
          <p:cNvSpPr>
            <a:spLocks noGrp="1"/>
          </p:cNvSpPr>
          <p:nvPr>
            <p:ph type="title"/>
          </p:nvPr>
        </p:nvSpPr>
        <p:spPr/>
        <p:txBody>
          <a:bodyPr/>
          <a:lstStyle/>
          <a:p>
            <a:r>
              <a:rPr lang="en-US">
                <a:solidFill>
                  <a:schemeClr val="accent6">
                    <a:lumMod val="50000"/>
                  </a:schemeClr>
                </a:solidFill>
              </a:rPr>
              <a:t>Fiscal Policy  Spotlight: Fiscal Management</a:t>
            </a:r>
          </a:p>
        </p:txBody>
      </p:sp>
      <p:sp>
        <p:nvSpPr>
          <p:cNvPr id="3" name="Slide Number Placeholder 2">
            <a:extLst>
              <a:ext uri="{FF2B5EF4-FFF2-40B4-BE49-F238E27FC236}">
                <a16:creationId xmlns:a16="http://schemas.microsoft.com/office/drawing/2014/main" id="{E861A54F-C6F3-4813-DDB4-03FACC37E07B}"/>
              </a:ext>
            </a:extLst>
          </p:cNvPr>
          <p:cNvSpPr>
            <a:spLocks noGrp="1"/>
          </p:cNvSpPr>
          <p:nvPr>
            <p:ph type="sldNum" sz="quarter" idx="12"/>
          </p:nvPr>
        </p:nvSpPr>
        <p:spPr/>
        <p:txBody>
          <a:bodyPr/>
          <a:lstStyle/>
          <a:p>
            <a:r>
              <a:rPr lang="en-US">
                <a:solidFill>
                  <a:schemeClr val="tx1"/>
                </a:solidFill>
              </a:rPr>
              <a:t>19</a:t>
            </a:r>
          </a:p>
        </p:txBody>
      </p:sp>
      <p:graphicFrame>
        <p:nvGraphicFramePr>
          <p:cNvPr id="2" name="Table 1">
            <a:extLst>
              <a:ext uri="{FF2B5EF4-FFF2-40B4-BE49-F238E27FC236}">
                <a16:creationId xmlns:a16="http://schemas.microsoft.com/office/drawing/2014/main" id="{9FA9E4A4-D25A-C4CB-3E4F-2689F8C13921}"/>
              </a:ext>
            </a:extLst>
          </p:cNvPr>
          <p:cNvGraphicFramePr>
            <a:graphicFrameLocks noGrp="1"/>
          </p:cNvGraphicFramePr>
          <p:nvPr>
            <p:extLst>
              <p:ext uri="{D42A27DB-BD31-4B8C-83A1-F6EECF244321}">
                <p14:modId xmlns:p14="http://schemas.microsoft.com/office/powerpoint/2010/main" val="1901276997"/>
              </p:ext>
            </p:extLst>
          </p:nvPr>
        </p:nvGraphicFramePr>
        <p:xfrm>
          <a:off x="612648" y="914400"/>
          <a:ext cx="10969752" cy="4445418"/>
        </p:xfrm>
        <a:graphic>
          <a:graphicData uri="http://schemas.openxmlformats.org/drawingml/2006/table">
            <a:tbl>
              <a:tblPr firstRow="1" bandRow="1">
                <a:tableStyleId>{7E9639D4-E3E2-4D34-9284-5A2195B3D0D7}</a:tableStyleId>
              </a:tblPr>
              <a:tblGrid>
                <a:gridCol w="3656584">
                  <a:extLst>
                    <a:ext uri="{9D8B030D-6E8A-4147-A177-3AD203B41FA5}">
                      <a16:colId xmlns:a16="http://schemas.microsoft.com/office/drawing/2014/main" val="3020394061"/>
                    </a:ext>
                  </a:extLst>
                </a:gridCol>
                <a:gridCol w="1832612">
                  <a:extLst>
                    <a:ext uri="{9D8B030D-6E8A-4147-A177-3AD203B41FA5}">
                      <a16:colId xmlns:a16="http://schemas.microsoft.com/office/drawing/2014/main" val="2931172581"/>
                    </a:ext>
                  </a:extLst>
                </a:gridCol>
                <a:gridCol w="5480556">
                  <a:extLst>
                    <a:ext uri="{9D8B030D-6E8A-4147-A177-3AD203B41FA5}">
                      <a16:colId xmlns:a16="http://schemas.microsoft.com/office/drawing/2014/main" val="2102462185"/>
                    </a:ext>
                  </a:extLst>
                </a:gridCol>
              </a:tblGrid>
              <a:tr h="464500">
                <a:tc>
                  <a:txBody>
                    <a:bodyPr/>
                    <a:lstStyle/>
                    <a:p>
                      <a:pPr algn="ctr"/>
                      <a:r>
                        <a:rPr lang="en-US" sz="2000"/>
                        <a:t>Policy Name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50000"/>
                      </a:schemeClr>
                    </a:solidFill>
                  </a:tcPr>
                </a:tc>
                <a:tc>
                  <a:txBody>
                    <a:bodyPr/>
                    <a:lstStyle/>
                    <a:p>
                      <a:pPr algn="ctr"/>
                      <a:r>
                        <a:rPr lang="en-US" sz="2000"/>
                        <a:t>Revised/New</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50000"/>
                      </a:schemeClr>
                    </a:solidFill>
                  </a:tcPr>
                </a:tc>
                <a:tc>
                  <a:txBody>
                    <a:bodyPr/>
                    <a:lstStyle/>
                    <a:p>
                      <a:pPr algn="ctr"/>
                      <a:r>
                        <a:rPr lang="en-US" sz="2000"/>
                        <a:t>Section Summary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50000"/>
                      </a:schemeClr>
                    </a:solidFill>
                  </a:tcPr>
                </a:tc>
                <a:extLst>
                  <a:ext uri="{0D108BD9-81ED-4DB2-BD59-A6C34878D82A}">
                    <a16:rowId xmlns:a16="http://schemas.microsoft.com/office/drawing/2014/main" val="1065022601"/>
                  </a:ext>
                </a:extLst>
              </a:tr>
              <a:tr h="801739">
                <a:tc>
                  <a:txBody>
                    <a:bodyPr/>
                    <a:lstStyle/>
                    <a:p>
                      <a:pPr algn="ctr"/>
                      <a:r>
                        <a:rPr lang="en-US"/>
                        <a:t>Accounting, Auditing and Financial Reporting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kern="1200">
                          <a:solidFill>
                            <a:schemeClr val="tx1"/>
                          </a:solidFill>
                          <a:effectLst/>
                          <a:latin typeface="+mn-lt"/>
                          <a:ea typeface="+mn-ea"/>
                          <a:cs typeface="+mn-cs"/>
                        </a:rPr>
                        <a:t>Revised</a:t>
                      </a:r>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t>Mandates the city must have:</a:t>
                      </a:r>
                    </a:p>
                    <a:p>
                      <a:pPr marL="285750" indent="-285750">
                        <a:buFont typeface="Arial" panose="020B0604020202020204" pitchFamily="34" charset="0"/>
                        <a:buChar char="•"/>
                      </a:pPr>
                      <a:r>
                        <a:rPr lang="en-US"/>
                        <a:t>A financial plan</a:t>
                      </a:r>
                    </a:p>
                    <a:p>
                      <a:pPr marL="285750" indent="-285750">
                        <a:buFont typeface="Arial" panose="020B0604020202020204" pitchFamily="34" charset="0"/>
                        <a:buChar char="•"/>
                      </a:pPr>
                      <a:r>
                        <a:rPr lang="en-US"/>
                        <a:t>Annual financial reporting </a:t>
                      </a:r>
                    </a:p>
                    <a:p>
                      <a:pPr marL="285750" indent="-285750">
                        <a:buFont typeface="Arial" panose="020B0604020202020204" pitchFamily="34" charset="0"/>
                        <a:buChar char="•"/>
                      </a:pPr>
                      <a:r>
                        <a:rPr lang="en-US"/>
                        <a:t>Annual CIP budgets and </a:t>
                      </a:r>
                    </a:p>
                    <a:p>
                      <a:pPr marL="285750" indent="-285750">
                        <a:buFont typeface="Arial" panose="020B0604020202020204" pitchFamily="34" charset="0"/>
                        <a:buChar char="•"/>
                      </a:pPr>
                      <a:r>
                        <a:rPr lang="en-US"/>
                        <a:t>Independent auditing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38382431"/>
                  </a:ext>
                </a:extLst>
              </a:tr>
              <a:tr h="801739">
                <a:tc>
                  <a:txBody>
                    <a:bodyPr/>
                    <a:lstStyle/>
                    <a:p>
                      <a:pPr algn="ctr"/>
                      <a:r>
                        <a:rPr lang="en-US"/>
                        <a:t>Cash Reserve Policies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t>Revised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t>Mandates what Cash Reserves in specific funds may be used for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81816926"/>
                  </a:ext>
                </a:extLst>
              </a:tr>
              <a:tr h="801739">
                <a:tc>
                  <a:txBody>
                    <a:bodyPr/>
                    <a:lstStyle/>
                    <a:p>
                      <a:pPr algn="ctr"/>
                      <a:r>
                        <a:rPr lang="en-US"/>
                        <a:t>Donation Acceptance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kern="1200">
                          <a:solidFill>
                            <a:schemeClr val="tx1"/>
                          </a:solidFill>
                          <a:effectLst/>
                          <a:latin typeface="+mn-lt"/>
                          <a:ea typeface="+mn-ea"/>
                          <a:cs typeface="+mn-cs"/>
                        </a:rPr>
                        <a:t>New</a:t>
                      </a:r>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t>Provides guidelines on how donations should  be managed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96629844"/>
                  </a:ext>
                </a:extLst>
              </a:tr>
              <a:tr h="801739">
                <a:tc>
                  <a:txBody>
                    <a:bodyPr/>
                    <a:lstStyle/>
                    <a:p>
                      <a:pPr algn="ctr"/>
                      <a:r>
                        <a:rPr lang="en-US"/>
                        <a:t>Surplus Terms of Sale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kern="1200">
                          <a:solidFill>
                            <a:schemeClr val="tx1"/>
                          </a:solidFill>
                          <a:effectLst/>
                          <a:latin typeface="+mn-lt"/>
                          <a:ea typeface="+mn-ea"/>
                          <a:cs typeface="+mn-cs"/>
                        </a:rPr>
                        <a:t>New</a:t>
                      </a:r>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t>Provides guidelines on how surplus items from city departments should be handled and sold</a:t>
                      </a:r>
                    </a:p>
                    <a:p>
                      <a:r>
                        <a:rPr lang="en-US"/>
                        <a:t>Includes Asset Inventory policy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18455037"/>
                  </a:ext>
                </a:extLst>
              </a:tr>
            </a:tbl>
          </a:graphicData>
        </a:graphic>
      </p:graphicFrame>
    </p:spTree>
    <p:extLst>
      <p:ext uri="{BB962C8B-B14F-4D97-AF65-F5344CB8AC3E}">
        <p14:creationId xmlns:p14="http://schemas.microsoft.com/office/powerpoint/2010/main" val="4020440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F6CF3F47-58F8-D3C8-BB5A-D799DDF7832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93481D9-61A2-6AA8-0613-AA0C67E0B635}"/>
              </a:ext>
            </a:extLst>
          </p:cNvPr>
          <p:cNvSpPr>
            <a:spLocks noGrp="1"/>
          </p:cNvSpPr>
          <p:nvPr>
            <p:ph type="title"/>
          </p:nvPr>
        </p:nvSpPr>
        <p:spPr>
          <a:xfrm>
            <a:off x="609600" y="-729811"/>
            <a:ext cx="10969752" cy="685800"/>
          </a:xfrm>
        </p:spPr>
        <p:txBody>
          <a:bodyPr/>
          <a:lstStyle/>
          <a:p>
            <a:r>
              <a:rPr lang="en-US">
                <a:solidFill>
                  <a:schemeClr val="accent6">
                    <a:lumMod val="50000"/>
                  </a:schemeClr>
                </a:solidFill>
              </a:rPr>
              <a:t>Fiscal Policy  Spotlight: Fiscal Management (highlighted)</a:t>
            </a:r>
          </a:p>
        </p:txBody>
      </p:sp>
      <p:sp>
        <p:nvSpPr>
          <p:cNvPr id="3" name="Slide Number Placeholder 2">
            <a:extLst>
              <a:ext uri="{FF2B5EF4-FFF2-40B4-BE49-F238E27FC236}">
                <a16:creationId xmlns:a16="http://schemas.microsoft.com/office/drawing/2014/main" id="{C044B351-BCBF-5EFF-2319-46FE36F9EB87}"/>
              </a:ext>
            </a:extLst>
          </p:cNvPr>
          <p:cNvSpPr>
            <a:spLocks noGrp="1"/>
          </p:cNvSpPr>
          <p:nvPr>
            <p:ph type="sldNum" sz="quarter" idx="12"/>
          </p:nvPr>
        </p:nvSpPr>
        <p:spPr/>
        <p:txBody>
          <a:bodyPr/>
          <a:lstStyle/>
          <a:p>
            <a:r>
              <a:rPr lang="en-US">
                <a:solidFill>
                  <a:schemeClr val="tx1"/>
                </a:solidFill>
              </a:rPr>
              <a:t>20</a:t>
            </a:r>
          </a:p>
        </p:txBody>
      </p:sp>
      <p:graphicFrame>
        <p:nvGraphicFramePr>
          <p:cNvPr id="2" name="Table 1">
            <a:extLst>
              <a:ext uri="{FF2B5EF4-FFF2-40B4-BE49-F238E27FC236}">
                <a16:creationId xmlns:a16="http://schemas.microsoft.com/office/drawing/2014/main" id="{23728637-D723-901C-615A-5AA62805FF21}"/>
              </a:ext>
            </a:extLst>
          </p:cNvPr>
          <p:cNvGraphicFramePr>
            <a:graphicFrameLocks noGrp="1"/>
          </p:cNvGraphicFramePr>
          <p:nvPr>
            <p:extLst>
              <p:ext uri="{D42A27DB-BD31-4B8C-83A1-F6EECF244321}">
                <p14:modId xmlns:p14="http://schemas.microsoft.com/office/powerpoint/2010/main" val="857651841"/>
              </p:ext>
            </p:extLst>
          </p:nvPr>
        </p:nvGraphicFramePr>
        <p:xfrm>
          <a:off x="609600" y="914400"/>
          <a:ext cx="10969752" cy="4445418"/>
        </p:xfrm>
        <a:graphic>
          <a:graphicData uri="http://schemas.openxmlformats.org/drawingml/2006/table">
            <a:tbl>
              <a:tblPr firstRow="1" bandRow="1">
                <a:tableStyleId>{7E9639D4-E3E2-4D34-9284-5A2195B3D0D7}</a:tableStyleId>
              </a:tblPr>
              <a:tblGrid>
                <a:gridCol w="3656584">
                  <a:extLst>
                    <a:ext uri="{9D8B030D-6E8A-4147-A177-3AD203B41FA5}">
                      <a16:colId xmlns:a16="http://schemas.microsoft.com/office/drawing/2014/main" val="3020394061"/>
                    </a:ext>
                  </a:extLst>
                </a:gridCol>
                <a:gridCol w="1832612">
                  <a:extLst>
                    <a:ext uri="{9D8B030D-6E8A-4147-A177-3AD203B41FA5}">
                      <a16:colId xmlns:a16="http://schemas.microsoft.com/office/drawing/2014/main" val="2931172581"/>
                    </a:ext>
                  </a:extLst>
                </a:gridCol>
                <a:gridCol w="5480556">
                  <a:extLst>
                    <a:ext uri="{9D8B030D-6E8A-4147-A177-3AD203B41FA5}">
                      <a16:colId xmlns:a16="http://schemas.microsoft.com/office/drawing/2014/main" val="2102462185"/>
                    </a:ext>
                  </a:extLst>
                </a:gridCol>
              </a:tblGrid>
              <a:tr h="464500">
                <a:tc>
                  <a:txBody>
                    <a:bodyPr/>
                    <a:lstStyle/>
                    <a:p>
                      <a:pPr algn="ctr"/>
                      <a:r>
                        <a:rPr lang="en-US" sz="2000"/>
                        <a:t>Policy Name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50000"/>
                      </a:schemeClr>
                    </a:solidFill>
                  </a:tcPr>
                </a:tc>
                <a:tc>
                  <a:txBody>
                    <a:bodyPr/>
                    <a:lstStyle/>
                    <a:p>
                      <a:pPr algn="ctr"/>
                      <a:r>
                        <a:rPr lang="en-US" sz="2000"/>
                        <a:t>Revised/New</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50000"/>
                      </a:schemeClr>
                    </a:solidFill>
                  </a:tcPr>
                </a:tc>
                <a:tc>
                  <a:txBody>
                    <a:bodyPr/>
                    <a:lstStyle/>
                    <a:p>
                      <a:pPr algn="ctr"/>
                      <a:r>
                        <a:rPr lang="en-US" sz="2000"/>
                        <a:t>Section Summary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50000"/>
                      </a:schemeClr>
                    </a:solidFill>
                  </a:tcPr>
                </a:tc>
                <a:extLst>
                  <a:ext uri="{0D108BD9-81ED-4DB2-BD59-A6C34878D82A}">
                    <a16:rowId xmlns:a16="http://schemas.microsoft.com/office/drawing/2014/main" val="1065022601"/>
                  </a:ext>
                </a:extLst>
              </a:tr>
              <a:tr h="801739">
                <a:tc>
                  <a:txBody>
                    <a:bodyPr/>
                    <a:lstStyle/>
                    <a:p>
                      <a:pPr algn="ctr"/>
                      <a:r>
                        <a:rPr lang="en-US">
                          <a:solidFill>
                            <a:schemeClr val="bg1">
                              <a:lumMod val="50000"/>
                            </a:schemeClr>
                          </a:solidFill>
                        </a:rPr>
                        <a:t>Accounting, Auditing and Financial Reporting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kern="1200">
                          <a:solidFill>
                            <a:schemeClr val="bg1">
                              <a:lumMod val="50000"/>
                            </a:schemeClr>
                          </a:solidFill>
                          <a:effectLst/>
                          <a:latin typeface="+mn-lt"/>
                          <a:ea typeface="+mn-ea"/>
                          <a:cs typeface="+mn-cs"/>
                        </a:rPr>
                        <a:t>Revised</a:t>
                      </a:r>
                      <a:endParaRPr lang="en-US">
                        <a:solidFill>
                          <a:schemeClr val="bg1">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solidFill>
                            <a:schemeClr val="bg1">
                              <a:lumMod val="50000"/>
                            </a:schemeClr>
                          </a:solidFill>
                        </a:rPr>
                        <a:t>Mandates the city must have:</a:t>
                      </a:r>
                    </a:p>
                    <a:p>
                      <a:pPr marL="285750" indent="-285750">
                        <a:buFont typeface="Arial" panose="020B0604020202020204" pitchFamily="34" charset="0"/>
                        <a:buChar char="•"/>
                      </a:pPr>
                      <a:r>
                        <a:rPr lang="en-US">
                          <a:solidFill>
                            <a:schemeClr val="bg1">
                              <a:lumMod val="50000"/>
                            </a:schemeClr>
                          </a:solidFill>
                        </a:rPr>
                        <a:t>A financial plan</a:t>
                      </a:r>
                    </a:p>
                    <a:p>
                      <a:pPr marL="285750" indent="-285750">
                        <a:buFont typeface="Arial" panose="020B0604020202020204" pitchFamily="34" charset="0"/>
                        <a:buChar char="•"/>
                      </a:pPr>
                      <a:r>
                        <a:rPr lang="en-US">
                          <a:solidFill>
                            <a:schemeClr val="bg1">
                              <a:lumMod val="50000"/>
                            </a:schemeClr>
                          </a:solidFill>
                        </a:rPr>
                        <a:t>Annual financial reporting </a:t>
                      </a:r>
                    </a:p>
                    <a:p>
                      <a:pPr marL="285750" indent="-285750">
                        <a:buFont typeface="Arial" panose="020B0604020202020204" pitchFamily="34" charset="0"/>
                        <a:buChar char="•"/>
                      </a:pPr>
                      <a:r>
                        <a:rPr lang="en-US">
                          <a:solidFill>
                            <a:schemeClr val="bg1">
                              <a:lumMod val="50000"/>
                            </a:schemeClr>
                          </a:solidFill>
                        </a:rPr>
                        <a:t>Annual CIP budgets and </a:t>
                      </a:r>
                    </a:p>
                    <a:p>
                      <a:pPr marL="285750" indent="-285750">
                        <a:buFont typeface="Arial" panose="020B0604020202020204" pitchFamily="34" charset="0"/>
                        <a:buChar char="•"/>
                      </a:pPr>
                      <a:r>
                        <a:rPr lang="en-US">
                          <a:solidFill>
                            <a:schemeClr val="bg1">
                              <a:lumMod val="50000"/>
                            </a:schemeClr>
                          </a:solidFill>
                        </a:rPr>
                        <a:t>Independent auditing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38382431"/>
                  </a:ext>
                </a:extLst>
              </a:tr>
              <a:tr h="801739">
                <a:tc>
                  <a:txBody>
                    <a:bodyPr/>
                    <a:lstStyle/>
                    <a:p>
                      <a:pPr algn="ctr"/>
                      <a:r>
                        <a:rPr lang="en-US">
                          <a:solidFill>
                            <a:schemeClr val="bg1">
                              <a:lumMod val="50000"/>
                            </a:schemeClr>
                          </a:solidFill>
                        </a:rPr>
                        <a:t>Cash Reserve Policies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solidFill>
                            <a:schemeClr val="bg1">
                              <a:lumMod val="50000"/>
                            </a:schemeClr>
                          </a:solidFill>
                        </a:rPr>
                        <a:t>Revised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solidFill>
                            <a:schemeClr val="bg1">
                              <a:lumMod val="50000"/>
                            </a:schemeClr>
                          </a:solidFill>
                        </a:rPr>
                        <a:t>Mandates what Cash Reserves in specific funds may be used for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81816926"/>
                  </a:ext>
                </a:extLst>
              </a:tr>
              <a:tr h="801739">
                <a:tc>
                  <a:txBody>
                    <a:bodyPr/>
                    <a:lstStyle/>
                    <a:p>
                      <a:pPr algn="ctr"/>
                      <a:r>
                        <a:rPr lang="en-US" b="1"/>
                        <a:t>Donation Acceptance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r>
                        <a:rPr lang="en-US" sz="1800" b="1" kern="1200">
                          <a:solidFill>
                            <a:schemeClr val="tx1"/>
                          </a:solidFill>
                          <a:effectLst/>
                          <a:latin typeface="+mn-lt"/>
                          <a:ea typeface="+mn-ea"/>
                          <a:cs typeface="+mn-cs"/>
                        </a:rPr>
                        <a:t>New</a:t>
                      </a:r>
                      <a:endParaRPr lang="en-US" b="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r>
                        <a:rPr lang="en-US" b="1"/>
                        <a:t>Provides guidelines on how donations should  be managed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3596629844"/>
                  </a:ext>
                </a:extLst>
              </a:tr>
              <a:tr h="801739">
                <a:tc>
                  <a:txBody>
                    <a:bodyPr/>
                    <a:lstStyle/>
                    <a:p>
                      <a:pPr algn="ctr"/>
                      <a:r>
                        <a:rPr lang="en-US">
                          <a:solidFill>
                            <a:schemeClr val="bg1">
                              <a:lumMod val="50000"/>
                            </a:schemeClr>
                          </a:solidFill>
                        </a:rPr>
                        <a:t>Surplus Terms of Sale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kern="1200">
                          <a:solidFill>
                            <a:schemeClr val="bg1">
                              <a:lumMod val="50000"/>
                            </a:schemeClr>
                          </a:solidFill>
                          <a:effectLst/>
                          <a:latin typeface="+mn-lt"/>
                          <a:ea typeface="+mn-ea"/>
                          <a:cs typeface="+mn-cs"/>
                        </a:rPr>
                        <a:t>New</a:t>
                      </a:r>
                      <a:endParaRPr lang="en-US">
                        <a:solidFill>
                          <a:schemeClr val="bg1">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solidFill>
                            <a:schemeClr val="bg1">
                              <a:lumMod val="50000"/>
                            </a:schemeClr>
                          </a:solidFill>
                        </a:rPr>
                        <a:t>Provides guidelines on how surplus items from city departments should be handled and sold</a:t>
                      </a:r>
                    </a:p>
                    <a:p>
                      <a:r>
                        <a:rPr lang="en-US">
                          <a:solidFill>
                            <a:schemeClr val="bg1">
                              <a:lumMod val="50000"/>
                            </a:schemeClr>
                          </a:solidFill>
                        </a:rPr>
                        <a:t>Includes Asset Inventory policy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18455037"/>
                  </a:ext>
                </a:extLst>
              </a:tr>
            </a:tbl>
          </a:graphicData>
        </a:graphic>
      </p:graphicFrame>
      <p:sp>
        <p:nvSpPr>
          <p:cNvPr id="5" name="Title 3">
            <a:extLst>
              <a:ext uri="{FF2B5EF4-FFF2-40B4-BE49-F238E27FC236}">
                <a16:creationId xmlns:a16="http://schemas.microsoft.com/office/drawing/2014/main" id="{43329E78-C8A8-4D21-F7AB-72A34A7778B3}"/>
              </a:ext>
            </a:extLst>
          </p:cNvPr>
          <p:cNvSpPr txBox="1">
            <a:spLocks/>
          </p:cNvSpPr>
          <p:nvPr/>
        </p:nvSpPr>
        <p:spPr>
          <a:xfrm>
            <a:off x="612648" y="0"/>
            <a:ext cx="10969752" cy="685800"/>
          </a:xfrm>
          <a:prstGeom prst="rect">
            <a:avLst/>
          </a:prstGeom>
        </p:spPr>
        <p:txBody>
          <a:bodyPr vert="horz" lIns="0" tIns="0" rIns="0" bIns="0" rtlCol="0" anchor="b" anchorCtr="0">
            <a:noAutofit/>
          </a:bodyPr>
          <a:lstStyle>
            <a:lvl1pPr algn="l" defTabSz="914400" rtl="0" eaLnBrk="1" latinLnBrk="0" hangingPunct="1">
              <a:lnSpc>
                <a:spcPct val="80000"/>
              </a:lnSpc>
              <a:spcBef>
                <a:spcPct val="0"/>
              </a:spcBef>
              <a:buNone/>
              <a:defRPr sz="3200" b="0" kern="1200" cap="none" spc="-200" baseline="0">
                <a:solidFill>
                  <a:srgbClr val="123D2D"/>
                </a:solidFill>
                <a:latin typeface="+mj-lt"/>
                <a:ea typeface="+mj-ea"/>
                <a:cs typeface="+mj-cs"/>
              </a:defRPr>
            </a:lvl1pPr>
          </a:lstStyle>
          <a:p>
            <a:pPr>
              <a:buClrTx/>
              <a:buFontTx/>
            </a:pPr>
            <a:r>
              <a:rPr lang="en-US">
                <a:solidFill>
                  <a:schemeClr val="accent6">
                    <a:lumMod val="50000"/>
                  </a:schemeClr>
                </a:solidFill>
              </a:rPr>
              <a:t>Fiscal Policy  Spotlight: Fiscal Management</a:t>
            </a:r>
          </a:p>
        </p:txBody>
      </p:sp>
    </p:spTree>
    <p:extLst>
      <p:ext uri="{BB962C8B-B14F-4D97-AF65-F5344CB8AC3E}">
        <p14:creationId xmlns:p14="http://schemas.microsoft.com/office/powerpoint/2010/main" val="2107010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A647DA2B-5C71-D96E-7682-E9EEDA9211F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0899FBF-FCED-88AF-4610-A83B4FD03859}"/>
              </a:ext>
            </a:extLst>
          </p:cNvPr>
          <p:cNvSpPr>
            <a:spLocks noGrp="1"/>
          </p:cNvSpPr>
          <p:nvPr>
            <p:ph type="title"/>
          </p:nvPr>
        </p:nvSpPr>
        <p:spPr/>
        <p:txBody>
          <a:bodyPr/>
          <a:lstStyle/>
          <a:p>
            <a:r>
              <a:rPr lang="en-US">
                <a:solidFill>
                  <a:schemeClr val="accent6">
                    <a:lumMod val="50000"/>
                  </a:schemeClr>
                </a:solidFill>
              </a:rPr>
              <a:t>Fiscal Policy  Spotlight: Debt Management</a:t>
            </a:r>
          </a:p>
        </p:txBody>
      </p:sp>
      <p:sp>
        <p:nvSpPr>
          <p:cNvPr id="3" name="Slide Number Placeholder 2">
            <a:extLst>
              <a:ext uri="{FF2B5EF4-FFF2-40B4-BE49-F238E27FC236}">
                <a16:creationId xmlns:a16="http://schemas.microsoft.com/office/drawing/2014/main" id="{0BC43DD0-5830-DAC4-99C0-8C6B5E35AA8C}"/>
              </a:ext>
            </a:extLst>
          </p:cNvPr>
          <p:cNvSpPr>
            <a:spLocks noGrp="1"/>
          </p:cNvSpPr>
          <p:nvPr>
            <p:ph type="sldNum" sz="quarter" idx="12"/>
          </p:nvPr>
        </p:nvSpPr>
        <p:spPr/>
        <p:txBody>
          <a:bodyPr/>
          <a:lstStyle/>
          <a:p>
            <a:r>
              <a:rPr lang="en-US">
                <a:solidFill>
                  <a:schemeClr val="tx1"/>
                </a:solidFill>
              </a:rPr>
              <a:t>21</a:t>
            </a:r>
          </a:p>
        </p:txBody>
      </p:sp>
      <p:graphicFrame>
        <p:nvGraphicFramePr>
          <p:cNvPr id="5" name="Table 4">
            <a:extLst>
              <a:ext uri="{FF2B5EF4-FFF2-40B4-BE49-F238E27FC236}">
                <a16:creationId xmlns:a16="http://schemas.microsoft.com/office/drawing/2014/main" id="{B2185263-DE66-3CCD-CAC1-4E279377E24D}"/>
              </a:ext>
            </a:extLst>
          </p:cNvPr>
          <p:cNvGraphicFramePr>
            <a:graphicFrameLocks noGrp="1"/>
          </p:cNvGraphicFramePr>
          <p:nvPr>
            <p:extLst>
              <p:ext uri="{D42A27DB-BD31-4B8C-83A1-F6EECF244321}">
                <p14:modId xmlns:p14="http://schemas.microsoft.com/office/powerpoint/2010/main" val="2629735789"/>
              </p:ext>
            </p:extLst>
          </p:nvPr>
        </p:nvGraphicFramePr>
        <p:xfrm>
          <a:off x="612648" y="914400"/>
          <a:ext cx="10969752" cy="5147843"/>
        </p:xfrm>
        <a:graphic>
          <a:graphicData uri="http://schemas.openxmlformats.org/drawingml/2006/table">
            <a:tbl>
              <a:tblPr firstRow="1" bandRow="1">
                <a:tableStyleId>{7E9639D4-E3E2-4D34-9284-5A2195B3D0D7}</a:tableStyleId>
              </a:tblPr>
              <a:tblGrid>
                <a:gridCol w="3656584">
                  <a:extLst>
                    <a:ext uri="{9D8B030D-6E8A-4147-A177-3AD203B41FA5}">
                      <a16:colId xmlns:a16="http://schemas.microsoft.com/office/drawing/2014/main" val="3020394061"/>
                    </a:ext>
                  </a:extLst>
                </a:gridCol>
                <a:gridCol w="1832612">
                  <a:extLst>
                    <a:ext uri="{9D8B030D-6E8A-4147-A177-3AD203B41FA5}">
                      <a16:colId xmlns:a16="http://schemas.microsoft.com/office/drawing/2014/main" val="2931172581"/>
                    </a:ext>
                  </a:extLst>
                </a:gridCol>
                <a:gridCol w="5480556">
                  <a:extLst>
                    <a:ext uri="{9D8B030D-6E8A-4147-A177-3AD203B41FA5}">
                      <a16:colId xmlns:a16="http://schemas.microsoft.com/office/drawing/2014/main" val="2102462185"/>
                    </a:ext>
                  </a:extLst>
                </a:gridCol>
              </a:tblGrid>
              <a:tr h="464500">
                <a:tc>
                  <a:txBody>
                    <a:bodyPr/>
                    <a:lstStyle/>
                    <a:p>
                      <a:pPr algn="ctr"/>
                      <a:r>
                        <a:rPr lang="en-US" sz="2000"/>
                        <a:t>Policy Name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50000"/>
                      </a:schemeClr>
                    </a:solidFill>
                  </a:tcPr>
                </a:tc>
                <a:tc>
                  <a:txBody>
                    <a:bodyPr/>
                    <a:lstStyle/>
                    <a:p>
                      <a:pPr algn="ctr"/>
                      <a:r>
                        <a:rPr lang="en-US" sz="2000"/>
                        <a:t>Revised/New</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50000"/>
                      </a:schemeClr>
                    </a:solidFill>
                  </a:tcPr>
                </a:tc>
                <a:tc>
                  <a:txBody>
                    <a:bodyPr/>
                    <a:lstStyle/>
                    <a:p>
                      <a:pPr algn="ctr"/>
                      <a:r>
                        <a:rPr lang="en-US" sz="2000"/>
                        <a:t>Section Summary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50000"/>
                      </a:schemeClr>
                    </a:solidFill>
                  </a:tcPr>
                </a:tc>
                <a:extLst>
                  <a:ext uri="{0D108BD9-81ED-4DB2-BD59-A6C34878D82A}">
                    <a16:rowId xmlns:a16="http://schemas.microsoft.com/office/drawing/2014/main" val="1065022601"/>
                  </a:ext>
                </a:extLst>
              </a:tr>
              <a:tr h="462500">
                <a:tc>
                  <a:txBody>
                    <a:bodyPr/>
                    <a:lstStyle/>
                    <a:p>
                      <a:pPr algn="ctr"/>
                      <a:r>
                        <a:rPr lang="en-US"/>
                        <a:t>Debt Purpose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kern="1200">
                          <a:solidFill>
                            <a:schemeClr val="tx1"/>
                          </a:solidFill>
                          <a:effectLst/>
                          <a:latin typeface="+mn-lt"/>
                          <a:ea typeface="+mn-ea"/>
                          <a:cs typeface="+mn-cs"/>
                        </a:rPr>
                        <a:t>New</a:t>
                      </a:r>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t>Determines what projects debt may be incurred to fund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38382431"/>
                  </a:ext>
                </a:extLst>
              </a:tr>
              <a:tr h="645952">
                <a:tc>
                  <a:txBody>
                    <a:bodyPr/>
                    <a:lstStyle/>
                    <a:p>
                      <a:pPr algn="ctr"/>
                      <a:r>
                        <a:rPr lang="en-US"/>
                        <a:t>Debt Procedure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t>New</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t>Covers what sort of debt or bonds should be preferred by the 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81816926"/>
                  </a:ext>
                </a:extLst>
              </a:tr>
              <a:tr h="801739">
                <a:tc>
                  <a:txBody>
                    <a:bodyPr/>
                    <a:lstStyle/>
                    <a:p>
                      <a:pPr algn="ctr"/>
                      <a:r>
                        <a:rPr lang="en-US"/>
                        <a:t>Debt Administration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kern="1200">
                          <a:solidFill>
                            <a:schemeClr val="tx1"/>
                          </a:solidFill>
                          <a:effectLst/>
                          <a:latin typeface="+mn-lt"/>
                          <a:ea typeface="+mn-ea"/>
                          <a:cs typeface="+mn-cs"/>
                        </a:rPr>
                        <a:t>Revised</a:t>
                      </a:r>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t>Provides guidelines on how debt should be managed</a:t>
                      </a:r>
                    </a:p>
                    <a:p>
                      <a:pPr marL="285750" indent="-285750">
                        <a:buFont typeface="Arial" panose="020B0604020202020204" pitchFamily="34" charset="0"/>
                        <a:buChar char="•"/>
                      </a:pPr>
                      <a:r>
                        <a:rPr lang="en-US"/>
                        <a:t>How much debt the City can incur, as a percentage of assessed value</a:t>
                      </a:r>
                    </a:p>
                    <a:p>
                      <a:pPr marL="285750" indent="-285750">
                        <a:buFont typeface="Arial" panose="020B0604020202020204" pitchFamily="34" charset="0"/>
                        <a:buChar char="•"/>
                      </a:pPr>
                      <a:r>
                        <a:rPr lang="en-US"/>
                        <a:t>How much of property tax levy can be put towards debt service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96629844"/>
                  </a:ext>
                </a:extLst>
              </a:tr>
              <a:tr h="508373">
                <a:tc>
                  <a:txBody>
                    <a:bodyPr/>
                    <a:lstStyle/>
                    <a:p>
                      <a:pPr algn="ctr"/>
                      <a:r>
                        <a:rPr lang="en-US"/>
                        <a:t>Advance </a:t>
                      </a:r>
                      <a:r>
                        <a:rPr lang="en-US" err="1"/>
                        <a:t>Refundings</a:t>
                      </a:r>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kern="1200">
                          <a:solidFill>
                            <a:schemeClr val="tx1"/>
                          </a:solidFill>
                          <a:effectLst/>
                          <a:latin typeface="+mn-lt"/>
                          <a:ea typeface="+mn-ea"/>
                          <a:cs typeface="+mn-cs"/>
                        </a:rPr>
                        <a:t>New</a:t>
                      </a:r>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t>Repayment of debt before total debt term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18455037"/>
                  </a:ext>
                </a:extLst>
              </a:tr>
              <a:tr h="801739">
                <a:tc>
                  <a:txBody>
                    <a:bodyPr/>
                    <a:lstStyle/>
                    <a:p>
                      <a:pPr algn="ctr"/>
                      <a:r>
                        <a:rPr lang="en-US"/>
                        <a:t>Arbitrage Compliance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t>New</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t>Fiscal record keeping policy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89813658"/>
                  </a:ext>
                </a:extLst>
              </a:tr>
              <a:tr h="801739">
                <a:tc>
                  <a:txBody>
                    <a:bodyPr/>
                    <a:lstStyle/>
                    <a:p>
                      <a:pPr algn="ctr"/>
                      <a:r>
                        <a:rPr lang="en-US"/>
                        <a:t>City’s Debt / Credit Rating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t>New</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t>Covers where the City can borrow from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83592721"/>
                  </a:ext>
                </a:extLst>
              </a:tr>
            </a:tbl>
          </a:graphicData>
        </a:graphic>
      </p:graphicFrame>
    </p:spTree>
    <p:extLst>
      <p:ext uri="{BB962C8B-B14F-4D97-AF65-F5344CB8AC3E}">
        <p14:creationId xmlns:p14="http://schemas.microsoft.com/office/powerpoint/2010/main" val="616528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F5918060-7920-1984-3C15-2AA2B4E379F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D7B4F1E-F07B-DF2D-D2C4-886B0721D57B}"/>
              </a:ext>
            </a:extLst>
          </p:cNvPr>
          <p:cNvSpPr>
            <a:spLocks noGrp="1"/>
          </p:cNvSpPr>
          <p:nvPr>
            <p:ph type="title"/>
          </p:nvPr>
        </p:nvSpPr>
        <p:spPr>
          <a:xfrm>
            <a:off x="609600" y="-685800"/>
            <a:ext cx="10969752" cy="685800"/>
          </a:xfrm>
        </p:spPr>
        <p:txBody>
          <a:bodyPr/>
          <a:lstStyle/>
          <a:p>
            <a:r>
              <a:rPr lang="en-US">
                <a:solidFill>
                  <a:schemeClr val="accent6">
                    <a:lumMod val="50000"/>
                  </a:schemeClr>
                </a:solidFill>
              </a:rPr>
              <a:t>Fiscal Policy  Spotlight: Debt Management (Highlighted)</a:t>
            </a:r>
          </a:p>
        </p:txBody>
      </p:sp>
      <p:sp>
        <p:nvSpPr>
          <p:cNvPr id="3" name="Slide Number Placeholder 2">
            <a:extLst>
              <a:ext uri="{FF2B5EF4-FFF2-40B4-BE49-F238E27FC236}">
                <a16:creationId xmlns:a16="http://schemas.microsoft.com/office/drawing/2014/main" id="{067F1AD5-3261-0F2F-CD57-11CDFC528A63}"/>
              </a:ext>
            </a:extLst>
          </p:cNvPr>
          <p:cNvSpPr>
            <a:spLocks noGrp="1"/>
          </p:cNvSpPr>
          <p:nvPr>
            <p:ph type="sldNum" sz="quarter" idx="12"/>
          </p:nvPr>
        </p:nvSpPr>
        <p:spPr/>
        <p:txBody>
          <a:bodyPr/>
          <a:lstStyle/>
          <a:p>
            <a:r>
              <a:rPr lang="en-US">
                <a:solidFill>
                  <a:schemeClr val="tx1"/>
                </a:solidFill>
              </a:rPr>
              <a:t>22</a:t>
            </a:r>
          </a:p>
        </p:txBody>
      </p:sp>
      <p:graphicFrame>
        <p:nvGraphicFramePr>
          <p:cNvPr id="5" name="Table 4">
            <a:extLst>
              <a:ext uri="{FF2B5EF4-FFF2-40B4-BE49-F238E27FC236}">
                <a16:creationId xmlns:a16="http://schemas.microsoft.com/office/drawing/2014/main" id="{CFE86F96-CAB4-0116-AE60-8ED15736F21C}"/>
              </a:ext>
            </a:extLst>
          </p:cNvPr>
          <p:cNvGraphicFramePr>
            <a:graphicFrameLocks noGrp="1"/>
          </p:cNvGraphicFramePr>
          <p:nvPr>
            <p:extLst>
              <p:ext uri="{D42A27DB-BD31-4B8C-83A1-F6EECF244321}">
                <p14:modId xmlns:p14="http://schemas.microsoft.com/office/powerpoint/2010/main" val="3956433787"/>
              </p:ext>
            </p:extLst>
          </p:nvPr>
        </p:nvGraphicFramePr>
        <p:xfrm>
          <a:off x="612648" y="914400"/>
          <a:ext cx="10969752" cy="5325423"/>
        </p:xfrm>
        <a:graphic>
          <a:graphicData uri="http://schemas.openxmlformats.org/drawingml/2006/table">
            <a:tbl>
              <a:tblPr firstRow="1" bandRow="1">
                <a:tableStyleId>{7E9639D4-E3E2-4D34-9284-5A2195B3D0D7}</a:tableStyleId>
              </a:tblPr>
              <a:tblGrid>
                <a:gridCol w="3656584">
                  <a:extLst>
                    <a:ext uri="{9D8B030D-6E8A-4147-A177-3AD203B41FA5}">
                      <a16:colId xmlns:a16="http://schemas.microsoft.com/office/drawing/2014/main" val="3020394061"/>
                    </a:ext>
                  </a:extLst>
                </a:gridCol>
                <a:gridCol w="1832612">
                  <a:extLst>
                    <a:ext uri="{9D8B030D-6E8A-4147-A177-3AD203B41FA5}">
                      <a16:colId xmlns:a16="http://schemas.microsoft.com/office/drawing/2014/main" val="2931172581"/>
                    </a:ext>
                  </a:extLst>
                </a:gridCol>
                <a:gridCol w="5480556">
                  <a:extLst>
                    <a:ext uri="{9D8B030D-6E8A-4147-A177-3AD203B41FA5}">
                      <a16:colId xmlns:a16="http://schemas.microsoft.com/office/drawing/2014/main" val="2102462185"/>
                    </a:ext>
                  </a:extLst>
                </a:gridCol>
              </a:tblGrid>
              <a:tr h="464500">
                <a:tc>
                  <a:txBody>
                    <a:bodyPr/>
                    <a:lstStyle/>
                    <a:p>
                      <a:pPr algn="ctr"/>
                      <a:r>
                        <a:rPr lang="en-US" sz="2000"/>
                        <a:t>Policy Name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50000"/>
                      </a:schemeClr>
                    </a:solidFill>
                  </a:tcPr>
                </a:tc>
                <a:tc>
                  <a:txBody>
                    <a:bodyPr/>
                    <a:lstStyle/>
                    <a:p>
                      <a:pPr algn="ctr"/>
                      <a:r>
                        <a:rPr lang="en-US" sz="2000"/>
                        <a:t>Revised/New</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50000"/>
                      </a:schemeClr>
                    </a:solidFill>
                  </a:tcPr>
                </a:tc>
                <a:tc>
                  <a:txBody>
                    <a:bodyPr/>
                    <a:lstStyle/>
                    <a:p>
                      <a:pPr algn="ctr"/>
                      <a:r>
                        <a:rPr lang="en-US" sz="2000"/>
                        <a:t>Section Summary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50000"/>
                      </a:schemeClr>
                    </a:solidFill>
                  </a:tcPr>
                </a:tc>
                <a:extLst>
                  <a:ext uri="{0D108BD9-81ED-4DB2-BD59-A6C34878D82A}">
                    <a16:rowId xmlns:a16="http://schemas.microsoft.com/office/drawing/2014/main" val="1065022601"/>
                  </a:ext>
                </a:extLst>
              </a:tr>
              <a:tr h="462500">
                <a:tc>
                  <a:txBody>
                    <a:bodyPr/>
                    <a:lstStyle/>
                    <a:p>
                      <a:pPr algn="ctr"/>
                      <a:r>
                        <a:rPr lang="en-US" b="1"/>
                        <a:t>Debt Purpose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r>
                        <a:rPr lang="en-US" sz="1800" b="1" kern="1200">
                          <a:solidFill>
                            <a:schemeClr val="tx1"/>
                          </a:solidFill>
                          <a:effectLst/>
                          <a:latin typeface="+mn-lt"/>
                          <a:ea typeface="+mn-ea"/>
                          <a:cs typeface="+mn-cs"/>
                        </a:rPr>
                        <a:t>New</a:t>
                      </a:r>
                      <a:endParaRPr lang="en-US" b="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r>
                        <a:rPr lang="en-US" b="1"/>
                        <a:t>Determines what projects debt may be incurred to fund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1238382431"/>
                  </a:ext>
                </a:extLst>
              </a:tr>
              <a:tr h="645952">
                <a:tc>
                  <a:txBody>
                    <a:bodyPr/>
                    <a:lstStyle/>
                    <a:p>
                      <a:pPr algn="ctr"/>
                      <a:r>
                        <a:rPr lang="en-US">
                          <a:solidFill>
                            <a:schemeClr val="bg1">
                              <a:lumMod val="50000"/>
                            </a:schemeClr>
                          </a:solidFill>
                        </a:rPr>
                        <a:t>Debt Procedure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solidFill>
                            <a:schemeClr val="bg1">
                              <a:lumMod val="50000"/>
                            </a:schemeClr>
                          </a:solidFill>
                        </a:rPr>
                        <a:t>New</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solidFill>
                            <a:schemeClr val="bg1">
                              <a:lumMod val="50000"/>
                            </a:schemeClr>
                          </a:solidFill>
                        </a:rPr>
                        <a:t>Covers what sort of debt or bonds should be preferred by the 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81816926"/>
                  </a:ext>
                </a:extLst>
              </a:tr>
              <a:tr h="801739">
                <a:tc>
                  <a:txBody>
                    <a:bodyPr/>
                    <a:lstStyle/>
                    <a:p>
                      <a:pPr algn="ctr"/>
                      <a:r>
                        <a:rPr lang="en-US">
                          <a:solidFill>
                            <a:schemeClr val="bg1">
                              <a:lumMod val="50000"/>
                            </a:schemeClr>
                          </a:solidFill>
                        </a:rPr>
                        <a:t>Debt Administration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kern="1200">
                          <a:solidFill>
                            <a:schemeClr val="bg1">
                              <a:lumMod val="50000"/>
                            </a:schemeClr>
                          </a:solidFill>
                          <a:effectLst/>
                          <a:latin typeface="+mn-lt"/>
                          <a:ea typeface="+mn-ea"/>
                          <a:cs typeface="+mn-cs"/>
                        </a:rPr>
                        <a:t>Revised</a:t>
                      </a:r>
                      <a:endParaRPr lang="en-US">
                        <a:solidFill>
                          <a:schemeClr val="bg1">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solidFill>
                            <a:schemeClr val="bg1">
                              <a:lumMod val="50000"/>
                            </a:schemeClr>
                          </a:solidFill>
                        </a:rPr>
                        <a:t>Provides guidelines on how debt should be managed</a:t>
                      </a:r>
                    </a:p>
                    <a:p>
                      <a:pPr marL="285750" indent="-285750">
                        <a:buFont typeface="Arial" panose="020B0604020202020204" pitchFamily="34" charset="0"/>
                        <a:buChar char="•"/>
                      </a:pPr>
                      <a:r>
                        <a:rPr lang="en-US">
                          <a:solidFill>
                            <a:schemeClr val="bg1">
                              <a:lumMod val="50000"/>
                            </a:schemeClr>
                          </a:solidFill>
                        </a:rPr>
                        <a:t>How much debt the City can incur, as a percentage of assessed value</a:t>
                      </a:r>
                    </a:p>
                    <a:p>
                      <a:pPr marL="285750" indent="-285750">
                        <a:buFont typeface="Arial" panose="020B0604020202020204" pitchFamily="34" charset="0"/>
                        <a:buChar char="•"/>
                      </a:pPr>
                      <a:r>
                        <a:rPr lang="en-US">
                          <a:solidFill>
                            <a:schemeClr val="bg1">
                              <a:lumMod val="50000"/>
                            </a:schemeClr>
                          </a:solidFill>
                        </a:rPr>
                        <a:t>How much of property tax levy can be put towards debt service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96629844"/>
                  </a:ext>
                </a:extLst>
              </a:tr>
              <a:tr h="508373">
                <a:tc>
                  <a:txBody>
                    <a:bodyPr/>
                    <a:lstStyle/>
                    <a:p>
                      <a:pPr algn="ctr"/>
                      <a:r>
                        <a:rPr lang="en-US">
                          <a:solidFill>
                            <a:schemeClr val="bg1">
                              <a:lumMod val="50000"/>
                            </a:schemeClr>
                          </a:solidFill>
                        </a:rPr>
                        <a:t>Advance </a:t>
                      </a:r>
                      <a:r>
                        <a:rPr lang="en-US" err="1">
                          <a:solidFill>
                            <a:schemeClr val="bg1">
                              <a:lumMod val="50000"/>
                            </a:schemeClr>
                          </a:solidFill>
                        </a:rPr>
                        <a:t>Refundings</a:t>
                      </a:r>
                      <a:endParaRPr lang="en-US">
                        <a:solidFill>
                          <a:schemeClr val="bg1">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kern="1200">
                          <a:solidFill>
                            <a:schemeClr val="bg1">
                              <a:lumMod val="50000"/>
                            </a:schemeClr>
                          </a:solidFill>
                          <a:effectLst/>
                          <a:latin typeface="+mn-lt"/>
                          <a:ea typeface="+mn-ea"/>
                          <a:cs typeface="+mn-cs"/>
                        </a:rPr>
                        <a:t>New</a:t>
                      </a:r>
                      <a:endParaRPr lang="en-US">
                        <a:solidFill>
                          <a:schemeClr val="bg1">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solidFill>
                            <a:schemeClr val="bg1">
                              <a:lumMod val="50000"/>
                            </a:schemeClr>
                          </a:solidFill>
                        </a:rPr>
                        <a:t>Repayment of debt before total debt term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18455037"/>
                  </a:ext>
                </a:extLst>
              </a:tr>
              <a:tr h="801739">
                <a:tc>
                  <a:txBody>
                    <a:bodyPr/>
                    <a:lstStyle/>
                    <a:p>
                      <a:pPr algn="ctr"/>
                      <a:r>
                        <a:rPr lang="en-US">
                          <a:solidFill>
                            <a:schemeClr val="bg1">
                              <a:lumMod val="50000"/>
                            </a:schemeClr>
                          </a:solidFill>
                        </a:rPr>
                        <a:t>Arbitrage Compliance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solidFill>
                            <a:schemeClr val="bg1">
                              <a:lumMod val="50000"/>
                            </a:schemeClr>
                          </a:solidFill>
                        </a:rPr>
                        <a:t>New</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solidFill>
                            <a:schemeClr val="bg1">
                              <a:lumMod val="50000"/>
                            </a:schemeClr>
                          </a:solidFill>
                        </a:rPr>
                        <a:t>Fiscal record keeping policy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89813658"/>
                  </a:ext>
                </a:extLst>
              </a:tr>
              <a:tr h="801739">
                <a:tc>
                  <a:txBody>
                    <a:bodyPr/>
                    <a:lstStyle/>
                    <a:p>
                      <a:pPr algn="ctr"/>
                      <a:r>
                        <a:rPr lang="en-US">
                          <a:solidFill>
                            <a:schemeClr val="bg1">
                              <a:lumMod val="50000"/>
                            </a:schemeClr>
                          </a:solidFill>
                        </a:rPr>
                        <a:t>City’s Debt / Credit Rating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solidFill>
                            <a:schemeClr val="bg1">
                              <a:lumMod val="50000"/>
                            </a:schemeClr>
                          </a:solidFill>
                        </a:rPr>
                        <a:t>New</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solidFill>
                            <a:schemeClr val="bg1">
                              <a:lumMod val="50000"/>
                            </a:schemeClr>
                          </a:solidFill>
                        </a:rPr>
                        <a:t>Covers where the City can borrow from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83592721"/>
                  </a:ext>
                </a:extLst>
              </a:tr>
            </a:tbl>
          </a:graphicData>
        </a:graphic>
      </p:graphicFrame>
      <p:sp>
        <p:nvSpPr>
          <p:cNvPr id="2" name="Title 3">
            <a:extLst>
              <a:ext uri="{FF2B5EF4-FFF2-40B4-BE49-F238E27FC236}">
                <a16:creationId xmlns:a16="http://schemas.microsoft.com/office/drawing/2014/main" id="{967BD255-B5E2-BA0C-2A7B-35B3D712C933}"/>
              </a:ext>
            </a:extLst>
          </p:cNvPr>
          <p:cNvSpPr txBox="1">
            <a:spLocks/>
          </p:cNvSpPr>
          <p:nvPr/>
        </p:nvSpPr>
        <p:spPr>
          <a:xfrm>
            <a:off x="612648" y="0"/>
            <a:ext cx="10969752" cy="685800"/>
          </a:xfrm>
          <a:prstGeom prst="rect">
            <a:avLst/>
          </a:prstGeom>
        </p:spPr>
        <p:txBody>
          <a:bodyPr vert="horz" lIns="0" tIns="0" rIns="0" bIns="0" rtlCol="0" anchor="b" anchorCtr="0">
            <a:noAutofit/>
          </a:bodyPr>
          <a:lstStyle>
            <a:lvl1pPr algn="l" defTabSz="914400" rtl="0" eaLnBrk="1" latinLnBrk="0" hangingPunct="1">
              <a:lnSpc>
                <a:spcPct val="80000"/>
              </a:lnSpc>
              <a:spcBef>
                <a:spcPct val="0"/>
              </a:spcBef>
              <a:buNone/>
              <a:defRPr sz="3200" b="0" kern="1200" cap="none" spc="-200" baseline="0">
                <a:solidFill>
                  <a:srgbClr val="123D2D"/>
                </a:solidFill>
                <a:latin typeface="+mj-lt"/>
                <a:ea typeface="+mj-ea"/>
                <a:cs typeface="+mj-cs"/>
              </a:defRPr>
            </a:lvl1pPr>
          </a:lstStyle>
          <a:p>
            <a:pPr>
              <a:buClrTx/>
              <a:buFontTx/>
            </a:pPr>
            <a:r>
              <a:rPr lang="en-US">
                <a:solidFill>
                  <a:schemeClr val="accent6">
                    <a:lumMod val="50000"/>
                  </a:schemeClr>
                </a:solidFill>
              </a:rPr>
              <a:t>Fiscal Policy  Spotlight: Debt Management</a:t>
            </a:r>
          </a:p>
        </p:txBody>
      </p:sp>
    </p:spTree>
    <p:extLst>
      <p:ext uri="{BB962C8B-B14F-4D97-AF65-F5344CB8AC3E}">
        <p14:creationId xmlns:p14="http://schemas.microsoft.com/office/powerpoint/2010/main" val="8607481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729EDF74-B855-A602-3A58-F8F9B053802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1FF7352-2C7B-D6DE-5C48-36EF9A7EFB71}"/>
              </a:ext>
            </a:extLst>
          </p:cNvPr>
          <p:cNvSpPr>
            <a:spLocks noGrp="1"/>
          </p:cNvSpPr>
          <p:nvPr>
            <p:ph type="title"/>
          </p:nvPr>
        </p:nvSpPr>
        <p:spPr/>
        <p:txBody>
          <a:bodyPr/>
          <a:lstStyle/>
          <a:p>
            <a:r>
              <a:rPr lang="en-US">
                <a:solidFill>
                  <a:schemeClr val="accent6">
                    <a:lumMod val="50000"/>
                  </a:schemeClr>
                </a:solidFill>
              </a:rPr>
              <a:t>Fiscal Policy  Spotlight: Purchasing Policy</a:t>
            </a:r>
          </a:p>
        </p:txBody>
      </p:sp>
      <p:sp>
        <p:nvSpPr>
          <p:cNvPr id="3" name="Slide Number Placeholder 2">
            <a:extLst>
              <a:ext uri="{FF2B5EF4-FFF2-40B4-BE49-F238E27FC236}">
                <a16:creationId xmlns:a16="http://schemas.microsoft.com/office/drawing/2014/main" id="{1B4D4A54-46E8-0DFA-5B5D-8822D5AB3B52}"/>
              </a:ext>
            </a:extLst>
          </p:cNvPr>
          <p:cNvSpPr>
            <a:spLocks noGrp="1"/>
          </p:cNvSpPr>
          <p:nvPr>
            <p:ph type="sldNum" sz="quarter" idx="12"/>
          </p:nvPr>
        </p:nvSpPr>
        <p:spPr/>
        <p:txBody>
          <a:bodyPr/>
          <a:lstStyle/>
          <a:p>
            <a:r>
              <a:rPr lang="en-US">
                <a:solidFill>
                  <a:schemeClr val="tx1"/>
                </a:solidFill>
              </a:rPr>
              <a:t>23</a:t>
            </a:r>
          </a:p>
        </p:txBody>
      </p:sp>
      <p:graphicFrame>
        <p:nvGraphicFramePr>
          <p:cNvPr id="5" name="Table 4">
            <a:extLst>
              <a:ext uri="{FF2B5EF4-FFF2-40B4-BE49-F238E27FC236}">
                <a16:creationId xmlns:a16="http://schemas.microsoft.com/office/drawing/2014/main" id="{CCDCCC4D-CA0D-A702-3F72-13A95C7EEF04}"/>
              </a:ext>
            </a:extLst>
          </p:cNvPr>
          <p:cNvGraphicFramePr>
            <a:graphicFrameLocks noGrp="1"/>
          </p:cNvGraphicFramePr>
          <p:nvPr>
            <p:extLst>
              <p:ext uri="{D42A27DB-BD31-4B8C-83A1-F6EECF244321}">
                <p14:modId xmlns:p14="http://schemas.microsoft.com/office/powerpoint/2010/main" val="3790588090"/>
              </p:ext>
            </p:extLst>
          </p:nvPr>
        </p:nvGraphicFramePr>
        <p:xfrm>
          <a:off x="612648" y="914400"/>
          <a:ext cx="10969752" cy="4015471"/>
        </p:xfrm>
        <a:graphic>
          <a:graphicData uri="http://schemas.openxmlformats.org/drawingml/2006/table">
            <a:tbl>
              <a:tblPr firstRow="1" bandRow="1">
                <a:tableStyleId>{7E9639D4-E3E2-4D34-9284-5A2195B3D0D7}</a:tableStyleId>
              </a:tblPr>
              <a:tblGrid>
                <a:gridCol w="3656584">
                  <a:extLst>
                    <a:ext uri="{9D8B030D-6E8A-4147-A177-3AD203B41FA5}">
                      <a16:colId xmlns:a16="http://schemas.microsoft.com/office/drawing/2014/main" val="3020394061"/>
                    </a:ext>
                  </a:extLst>
                </a:gridCol>
                <a:gridCol w="1832612">
                  <a:extLst>
                    <a:ext uri="{9D8B030D-6E8A-4147-A177-3AD203B41FA5}">
                      <a16:colId xmlns:a16="http://schemas.microsoft.com/office/drawing/2014/main" val="2931172581"/>
                    </a:ext>
                  </a:extLst>
                </a:gridCol>
                <a:gridCol w="5480556">
                  <a:extLst>
                    <a:ext uri="{9D8B030D-6E8A-4147-A177-3AD203B41FA5}">
                      <a16:colId xmlns:a16="http://schemas.microsoft.com/office/drawing/2014/main" val="2102462185"/>
                    </a:ext>
                  </a:extLst>
                </a:gridCol>
              </a:tblGrid>
              <a:tr h="552972">
                <a:tc>
                  <a:txBody>
                    <a:bodyPr/>
                    <a:lstStyle/>
                    <a:p>
                      <a:pPr algn="ctr"/>
                      <a:r>
                        <a:rPr lang="en-US" sz="2000"/>
                        <a:t>Policy Name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50000"/>
                      </a:schemeClr>
                    </a:solidFill>
                  </a:tcPr>
                </a:tc>
                <a:tc>
                  <a:txBody>
                    <a:bodyPr/>
                    <a:lstStyle/>
                    <a:p>
                      <a:pPr algn="ctr"/>
                      <a:r>
                        <a:rPr lang="en-US" sz="2000"/>
                        <a:t>Revised/New</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50000"/>
                      </a:schemeClr>
                    </a:solidFill>
                  </a:tcPr>
                </a:tc>
                <a:tc>
                  <a:txBody>
                    <a:bodyPr/>
                    <a:lstStyle/>
                    <a:p>
                      <a:pPr algn="ctr"/>
                      <a:r>
                        <a:rPr lang="en-US" sz="2000"/>
                        <a:t>Section Summary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50000"/>
                      </a:schemeClr>
                    </a:solidFill>
                  </a:tcPr>
                </a:tc>
                <a:extLst>
                  <a:ext uri="{0D108BD9-81ED-4DB2-BD59-A6C34878D82A}">
                    <a16:rowId xmlns:a16="http://schemas.microsoft.com/office/drawing/2014/main" val="1065022601"/>
                  </a:ext>
                </a:extLst>
              </a:tr>
              <a:tr h="998316">
                <a:tc>
                  <a:txBody>
                    <a:bodyPr/>
                    <a:lstStyle/>
                    <a:p>
                      <a:pPr algn="ctr"/>
                      <a:r>
                        <a:rPr lang="en-US"/>
                        <a:t>Contract Bidding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kern="1200">
                          <a:solidFill>
                            <a:schemeClr val="tx1"/>
                          </a:solidFill>
                          <a:effectLst/>
                          <a:latin typeface="+mn-lt"/>
                          <a:ea typeface="+mn-ea"/>
                          <a:cs typeface="+mn-cs"/>
                        </a:rPr>
                        <a:t>New</a:t>
                      </a:r>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t>Process for how the City receives and handles bids on public projects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38382431"/>
                  </a:ext>
                </a:extLst>
              </a:tr>
              <a:tr h="1020334">
                <a:tc>
                  <a:txBody>
                    <a:bodyPr/>
                    <a:lstStyle/>
                    <a:p>
                      <a:pPr algn="ctr"/>
                      <a:r>
                        <a:rPr lang="en-US"/>
                        <a:t>Competitive Quotation Process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t>New</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t>Covers quotes for public projects when cost is less than contract bidding threshold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81816926"/>
                  </a:ext>
                </a:extLst>
              </a:tr>
              <a:tr h="803769">
                <a:tc>
                  <a:txBody>
                    <a:bodyPr/>
                    <a:lstStyle/>
                    <a:p>
                      <a:pPr algn="ctr"/>
                      <a:r>
                        <a:rPr lang="en-US"/>
                        <a:t>Contract Administration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kern="1200">
                          <a:solidFill>
                            <a:schemeClr val="tx1"/>
                          </a:solidFill>
                          <a:effectLst/>
                          <a:latin typeface="+mn-lt"/>
                          <a:ea typeface="+mn-ea"/>
                          <a:cs typeface="+mn-cs"/>
                        </a:rPr>
                        <a:t>Revised</a:t>
                      </a:r>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t>Guidelines on how public contracts should be administered, when contract re-negotiation is necessary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96629844"/>
                  </a:ext>
                </a:extLst>
              </a:tr>
              <a:tr h="605201">
                <a:tc>
                  <a:txBody>
                    <a:bodyPr/>
                    <a:lstStyle/>
                    <a:p>
                      <a:pPr algn="ctr"/>
                      <a:r>
                        <a:rPr lang="en-US"/>
                        <a:t>Emergency Repairs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kern="1200">
                          <a:solidFill>
                            <a:schemeClr val="tx1"/>
                          </a:solidFill>
                          <a:effectLst/>
                          <a:latin typeface="+mn-lt"/>
                          <a:ea typeface="+mn-ea"/>
                          <a:cs typeface="+mn-cs"/>
                        </a:rPr>
                        <a:t>New</a:t>
                      </a:r>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t>Provides guidance on what the City may contract during a period of emergency.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18455037"/>
                  </a:ext>
                </a:extLst>
              </a:tr>
            </a:tbl>
          </a:graphicData>
        </a:graphic>
      </p:graphicFrame>
    </p:spTree>
    <p:extLst>
      <p:ext uri="{BB962C8B-B14F-4D97-AF65-F5344CB8AC3E}">
        <p14:creationId xmlns:p14="http://schemas.microsoft.com/office/powerpoint/2010/main" val="38671432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300D3003-5DD3-3E73-6957-87DC9B11125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A7ADD7D-A9B0-B308-481C-C5F545AAFA11}"/>
              </a:ext>
            </a:extLst>
          </p:cNvPr>
          <p:cNvSpPr>
            <a:spLocks noGrp="1"/>
          </p:cNvSpPr>
          <p:nvPr>
            <p:ph type="title"/>
          </p:nvPr>
        </p:nvSpPr>
        <p:spPr>
          <a:xfrm>
            <a:off x="609600" y="-699655"/>
            <a:ext cx="10969752" cy="685800"/>
          </a:xfrm>
        </p:spPr>
        <p:txBody>
          <a:bodyPr/>
          <a:lstStyle/>
          <a:p>
            <a:r>
              <a:rPr lang="en-US">
                <a:solidFill>
                  <a:schemeClr val="accent6">
                    <a:lumMod val="50000"/>
                  </a:schemeClr>
                </a:solidFill>
              </a:rPr>
              <a:t>Fiscal Policy  Spotlight: Purchasing Policy (highlighted)</a:t>
            </a:r>
          </a:p>
        </p:txBody>
      </p:sp>
      <p:sp>
        <p:nvSpPr>
          <p:cNvPr id="3" name="Slide Number Placeholder 2">
            <a:extLst>
              <a:ext uri="{FF2B5EF4-FFF2-40B4-BE49-F238E27FC236}">
                <a16:creationId xmlns:a16="http://schemas.microsoft.com/office/drawing/2014/main" id="{15DFF026-404F-F430-5037-35819CC73933}"/>
              </a:ext>
            </a:extLst>
          </p:cNvPr>
          <p:cNvSpPr>
            <a:spLocks noGrp="1"/>
          </p:cNvSpPr>
          <p:nvPr>
            <p:ph type="sldNum" sz="quarter" idx="12"/>
          </p:nvPr>
        </p:nvSpPr>
        <p:spPr/>
        <p:txBody>
          <a:bodyPr/>
          <a:lstStyle/>
          <a:p>
            <a:r>
              <a:rPr lang="en-US">
                <a:solidFill>
                  <a:schemeClr val="tx1"/>
                </a:solidFill>
              </a:rPr>
              <a:t>24</a:t>
            </a:r>
          </a:p>
        </p:txBody>
      </p:sp>
      <p:graphicFrame>
        <p:nvGraphicFramePr>
          <p:cNvPr id="5" name="Table 4">
            <a:extLst>
              <a:ext uri="{FF2B5EF4-FFF2-40B4-BE49-F238E27FC236}">
                <a16:creationId xmlns:a16="http://schemas.microsoft.com/office/drawing/2014/main" id="{618A45DF-95E1-032A-69A2-F65ABBAFBF02}"/>
              </a:ext>
            </a:extLst>
          </p:cNvPr>
          <p:cNvGraphicFramePr>
            <a:graphicFrameLocks noGrp="1"/>
          </p:cNvGraphicFramePr>
          <p:nvPr>
            <p:extLst>
              <p:ext uri="{D42A27DB-BD31-4B8C-83A1-F6EECF244321}">
                <p14:modId xmlns:p14="http://schemas.microsoft.com/office/powerpoint/2010/main" val="1029189242"/>
              </p:ext>
            </p:extLst>
          </p:nvPr>
        </p:nvGraphicFramePr>
        <p:xfrm>
          <a:off x="612648" y="914400"/>
          <a:ext cx="10969752" cy="4015471"/>
        </p:xfrm>
        <a:graphic>
          <a:graphicData uri="http://schemas.openxmlformats.org/drawingml/2006/table">
            <a:tbl>
              <a:tblPr firstRow="1" bandRow="1">
                <a:tableStyleId>{7E9639D4-E3E2-4D34-9284-5A2195B3D0D7}</a:tableStyleId>
              </a:tblPr>
              <a:tblGrid>
                <a:gridCol w="3656584">
                  <a:extLst>
                    <a:ext uri="{9D8B030D-6E8A-4147-A177-3AD203B41FA5}">
                      <a16:colId xmlns:a16="http://schemas.microsoft.com/office/drawing/2014/main" val="3020394061"/>
                    </a:ext>
                  </a:extLst>
                </a:gridCol>
                <a:gridCol w="1832612">
                  <a:extLst>
                    <a:ext uri="{9D8B030D-6E8A-4147-A177-3AD203B41FA5}">
                      <a16:colId xmlns:a16="http://schemas.microsoft.com/office/drawing/2014/main" val="2931172581"/>
                    </a:ext>
                  </a:extLst>
                </a:gridCol>
                <a:gridCol w="5480556">
                  <a:extLst>
                    <a:ext uri="{9D8B030D-6E8A-4147-A177-3AD203B41FA5}">
                      <a16:colId xmlns:a16="http://schemas.microsoft.com/office/drawing/2014/main" val="2102462185"/>
                    </a:ext>
                  </a:extLst>
                </a:gridCol>
              </a:tblGrid>
              <a:tr h="552972">
                <a:tc>
                  <a:txBody>
                    <a:bodyPr/>
                    <a:lstStyle/>
                    <a:p>
                      <a:pPr algn="ctr"/>
                      <a:r>
                        <a:rPr lang="en-US" sz="2000"/>
                        <a:t>Policy Name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50000"/>
                      </a:schemeClr>
                    </a:solidFill>
                  </a:tcPr>
                </a:tc>
                <a:tc>
                  <a:txBody>
                    <a:bodyPr/>
                    <a:lstStyle/>
                    <a:p>
                      <a:pPr algn="ctr"/>
                      <a:r>
                        <a:rPr lang="en-US" sz="2000"/>
                        <a:t>Revised/New</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50000"/>
                      </a:schemeClr>
                    </a:solidFill>
                  </a:tcPr>
                </a:tc>
                <a:tc>
                  <a:txBody>
                    <a:bodyPr/>
                    <a:lstStyle/>
                    <a:p>
                      <a:pPr algn="ctr"/>
                      <a:r>
                        <a:rPr lang="en-US" sz="2000"/>
                        <a:t>Section Summary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50000"/>
                      </a:schemeClr>
                    </a:solidFill>
                  </a:tcPr>
                </a:tc>
                <a:extLst>
                  <a:ext uri="{0D108BD9-81ED-4DB2-BD59-A6C34878D82A}">
                    <a16:rowId xmlns:a16="http://schemas.microsoft.com/office/drawing/2014/main" val="1065022601"/>
                  </a:ext>
                </a:extLst>
              </a:tr>
              <a:tr h="998316">
                <a:tc>
                  <a:txBody>
                    <a:bodyPr/>
                    <a:lstStyle/>
                    <a:p>
                      <a:pPr algn="ctr"/>
                      <a:r>
                        <a:rPr lang="en-US" b="1"/>
                        <a:t>Contract Bidding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r>
                        <a:rPr lang="en-US" sz="1800" b="1" kern="1200">
                          <a:solidFill>
                            <a:schemeClr val="tx1"/>
                          </a:solidFill>
                          <a:effectLst/>
                          <a:latin typeface="+mn-lt"/>
                          <a:ea typeface="+mn-ea"/>
                          <a:cs typeface="+mn-cs"/>
                        </a:rPr>
                        <a:t>New</a:t>
                      </a:r>
                      <a:endParaRPr lang="en-US" b="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r>
                        <a:rPr lang="en-US" b="1"/>
                        <a:t>Process for how the City receives and handles bids on public projects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1238382431"/>
                  </a:ext>
                </a:extLst>
              </a:tr>
              <a:tr h="1020334">
                <a:tc>
                  <a:txBody>
                    <a:bodyPr/>
                    <a:lstStyle/>
                    <a:p>
                      <a:pPr algn="ctr"/>
                      <a:r>
                        <a:rPr lang="en-US">
                          <a:solidFill>
                            <a:schemeClr val="bg1">
                              <a:lumMod val="50000"/>
                            </a:schemeClr>
                          </a:solidFill>
                        </a:rPr>
                        <a:t>Competitive Quotation Process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solidFill>
                            <a:schemeClr val="bg1">
                              <a:lumMod val="50000"/>
                            </a:schemeClr>
                          </a:solidFill>
                        </a:rPr>
                        <a:t>New</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solidFill>
                            <a:schemeClr val="bg1">
                              <a:lumMod val="50000"/>
                            </a:schemeClr>
                          </a:solidFill>
                        </a:rPr>
                        <a:t>Covers quotes for public projects when cost is less than contract bidding threshold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81816926"/>
                  </a:ext>
                </a:extLst>
              </a:tr>
              <a:tr h="803769">
                <a:tc>
                  <a:txBody>
                    <a:bodyPr/>
                    <a:lstStyle/>
                    <a:p>
                      <a:pPr algn="ctr"/>
                      <a:r>
                        <a:rPr lang="en-US">
                          <a:solidFill>
                            <a:schemeClr val="bg1">
                              <a:lumMod val="50000"/>
                            </a:schemeClr>
                          </a:solidFill>
                        </a:rPr>
                        <a:t>Contract Administration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kern="1200">
                          <a:solidFill>
                            <a:schemeClr val="bg1">
                              <a:lumMod val="50000"/>
                            </a:schemeClr>
                          </a:solidFill>
                          <a:effectLst/>
                          <a:latin typeface="+mn-lt"/>
                          <a:ea typeface="+mn-ea"/>
                          <a:cs typeface="+mn-cs"/>
                        </a:rPr>
                        <a:t>Revised</a:t>
                      </a:r>
                      <a:endParaRPr lang="en-US">
                        <a:solidFill>
                          <a:schemeClr val="bg1">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solidFill>
                            <a:schemeClr val="bg1">
                              <a:lumMod val="50000"/>
                            </a:schemeClr>
                          </a:solidFill>
                        </a:rPr>
                        <a:t>Guidelines on how public contracts should be administered, when contract re-negotiation is necessary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96629844"/>
                  </a:ext>
                </a:extLst>
              </a:tr>
              <a:tr h="605201">
                <a:tc>
                  <a:txBody>
                    <a:bodyPr/>
                    <a:lstStyle/>
                    <a:p>
                      <a:pPr algn="ctr"/>
                      <a:r>
                        <a:rPr lang="en-US">
                          <a:solidFill>
                            <a:schemeClr val="bg1">
                              <a:lumMod val="50000"/>
                            </a:schemeClr>
                          </a:solidFill>
                        </a:rPr>
                        <a:t>Emergency Repairs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kern="1200">
                          <a:solidFill>
                            <a:schemeClr val="bg1">
                              <a:lumMod val="50000"/>
                            </a:schemeClr>
                          </a:solidFill>
                          <a:effectLst/>
                          <a:latin typeface="+mn-lt"/>
                          <a:ea typeface="+mn-ea"/>
                          <a:cs typeface="+mn-cs"/>
                        </a:rPr>
                        <a:t>New</a:t>
                      </a:r>
                      <a:endParaRPr lang="en-US">
                        <a:solidFill>
                          <a:schemeClr val="bg1">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solidFill>
                            <a:schemeClr val="bg1">
                              <a:lumMod val="50000"/>
                            </a:schemeClr>
                          </a:solidFill>
                        </a:rPr>
                        <a:t>Provides guidance on what the City may contract during a period of emergency.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18455037"/>
                  </a:ext>
                </a:extLst>
              </a:tr>
            </a:tbl>
          </a:graphicData>
        </a:graphic>
      </p:graphicFrame>
      <p:sp>
        <p:nvSpPr>
          <p:cNvPr id="12" name="Title 3">
            <a:extLst>
              <a:ext uri="{FF2B5EF4-FFF2-40B4-BE49-F238E27FC236}">
                <a16:creationId xmlns:a16="http://schemas.microsoft.com/office/drawing/2014/main" id="{3A9EF7C1-01AA-90E3-40BF-48B1B8438AD0}"/>
              </a:ext>
            </a:extLst>
          </p:cNvPr>
          <p:cNvSpPr txBox="1">
            <a:spLocks/>
          </p:cNvSpPr>
          <p:nvPr/>
        </p:nvSpPr>
        <p:spPr>
          <a:xfrm>
            <a:off x="609600" y="0"/>
            <a:ext cx="10969752" cy="685800"/>
          </a:xfrm>
          <a:prstGeom prst="rect">
            <a:avLst/>
          </a:prstGeom>
        </p:spPr>
        <p:txBody>
          <a:bodyPr vert="horz" lIns="0" tIns="0" rIns="0" bIns="0" rtlCol="0" anchor="b" anchorCtr="0">
            <a:noAutofit/>
          </a:bodyPr>
          <a:lstStyle>
            <a:lvl1pPr algn="l" defTabSz="914400" rtl="0" eaLnBrk="1" latinLnBrk="0" hangingPunct="1">
              <a:lnSpc>
                <a:spcPct val="80000"/>
              </a:lnSpc>
              <a:spcBef>
                <a:spcPct val="0"/>
              </a:spcBef>
              <a:buNone/>
              <a:defRPr sz="3200" b="0" kern="1200" cap="none" spc="-200" baseline="0">
                <a:solidFill>
                  <a:srgbClr val="123D2D"/>
                </a:solidFill>
                <a:latin typeface="+mj-lt"/>
                <a:ea typeface="+mj-ea"/>
                <a:cs typeface="+mj-cs"/>
              </a:defRPr>
            </a:lvl1pPr>
          </a:lstStyle>
          <a:p>
            <a:pPr>
              <a:buClrTx/>
              <a:buFontTx/>
            </a:pPr>
            <a:r>
              <a:rPr lang="en-US">
                <a:solidFill>
                  <a:schemeClr val="accent6">
                    <a:lumMod val="50000"/>
                  </a:schemeClr>
                </a:solidFill>
              </a:rPr>
              <a:t>Fiscal Policy  Spotlight: Purchasing Policy</a:t>
            </a:r>
          </a:p>
        </p:txBody>
      </p:sp>
    </p:spTree>
    <p:extLst>
      <p:ext uri="{BB962C8B-B14F-4D97-AF65-F5344CB8AC3E}">
        <p14:creationId xmlns:p14="http://schemas.microsoft.com/office/powerpoint/2010/main" val="1411956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Aerial Picture of West Branch">
            <a:extLst>
              <a:ext uri="{FF2B5EF4-FFF2-40B4-BE49-F238E27FC236}">
                <a16:creationId xmlns:a16="http://schemas.microsoft.com/office/drawing/2014/main" id="{6FB8FA8F-6AEF-D832-8AAA-056F70C20E0B}"/>
              </a:ext>
              <a:ext uri="{C183D7F6-B498-43B3-948B-1728B52AA6E4}">
                <adec:decorative xmlns:adec="http://schemas.microsoft.com/office/drawing/2017/decorative" val="0"/>
              </a:ext>
            </a:extLst>
          </p:cNvPr>
          <p:cNvPicPr>
            <a:picLocks noChangeAspect="1" noChangeArrowheads="1"/>
          </p:cNvPicPr>
          <p:nvPr/>
        </p:nvPicPr>
        <p:blipFill rotWithShape="1">
          <a:blip r:embed="rId2">
            <a:alphaModFix amt="57000"/>
            <a:extLst>
              <a:ext uri="{28A0092B-C50C-407E-A947-70E740481C1C}">
                <a14:useLocalDpi xmlns:a14="http://schemas.microsoft.com/office/drawing/2010/main" val="0"/>
              </a:ext>
            </a:extLst>
          </a:blip>
          <a:srcRect t="3469" b="-816"/>
          <a:stretch>
            <a:fillRect/>
          </a:stretch>
        </p:blipFill>
        <p:spPr bwMode="auto">
          <a:xfrm>
            <a:off x="0" y="0"/>
            <a:ext cx="12208066" cy="6861813"/>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a:extLst>
              <a:ext uri="{FF2B5EF4-FFF2-40B4-BE49-F238E27FC236}">
                <a16:creationId xmlns:a16="http://schemas.microsoft.com/office/drawing/2014/main" id="{EE08EDE9-FFCF-1EDA-E927-C504A584EF7F}"/>
              </a:ext>
            </a:extLst>
          </p:cNvPr>
          <p:cNvSpPr>
            <a:spLocks noGrp="1"/>
          </p:cNvSpPr>
          <p:nvPr>
            <p:ph type="title" idx="4294967295"/>
          </p:nvPr>
        </p:nvSpPr>
        <p:spPr>
          <a:xfrm>
            <a:off x="-9525" y="5472113"/>
            <a:ext cx="12201525" cy="1385887"/>
          </a:xfrm>
          <a:prstGeom prst="rect">
            <a:avLst/>
          </a:prstGeom>
          <a:solidFill>
            <a:schemeClr val="accent5">
              <a:alpha val="85000"/>
            </a:schemeClr>
          </a:solidFill>
          <a:ln>
            <a:noFill/>
            <a:prstDash/>
          </a:ln>
          <a:effectLst/>
        </p:spPr>
        <p:txBody>
          <a:bodyPr rot="0" spcFirstLastPara="0" vertOverflow="overflow" horzOverflow="overflow" vert="horz" wrap="square" lIns="640080" tIns="0" rIns="0" bIns="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schemeClr val="bg1"/>
                </a:solidFill>
                <a:effectLst/>
                <a:uLnTx/>
                <a:uFillTx/>
                <a:latin typeface="+mn-lt"/>
                <a:ea typeface="+mn-ea"/>
                <a:cs typeface="+mn-cs"/>
              </a:rPr>
              <a:t>West Branch</a:t>
            </a:r>
            <a:br>
              <a:rPr kumimoji="0" lang="en-US" sz="2800" b="0" i="0" u="none" strike="noStrike" kern="1200" cap="none" spc="0" normalizeH="0" baseline="0" noProof="0">
                <a:ln>
                  <a:noFill/>
                </a:ln>
                <a:solidFill>
                  <a:schemeClr val="bg1"/>
                </a:solidFill>
                <a:effectLst/>
                <a:uLnTx/>
                <a:uFillTx/>
                <a:latin typeface="+mj-lt"/>
                <a:ea typeface="+mn-ea"/>
                <a:cs typeface="+mn-cs"/>
              </a:rPr>
            </a:br>
            <a:r>
              <a:rPr kumimoji="0" lang="en-US" sz="2800" b="0" i="0" u="none" strike="noStrike" kern="1200" cap="none" spc="0" normalizeH="0" baseline="0" noProof="0">
                <a:ln>
                  <a:noFill/>
                </a:ln>
                <a:solidFill>
                  <a:schemeClr val="bg1"/>
                </a:solidFill>
                <a:effectLst/>
                <a:uLnTx/>
                <a:uFillTx/>
                <a:latin typeface="+mj-lt"/>
                <a:ea typeface="+mn-ea"/>
                <a:cs typeface="+mn-cs"/>
              </a:rPr>
              <a:t>Capital Improvement Plan (FY 2028- 2032)</a:t>
            </a:r>
          </a:p>
        </p:txBody>
      </p:sp>
      <p:sp>
        <p:nvSpPr>
          <p:cNvPr id="4" name="Slide Number Placeholder 1">
            <a:extLst>
              <a:ext uri="{FF2B5EF4-FFF2-40B4-BE49-F238E27FC236}">
                <a16:creationId xmlns:a16="http://schemas.microsoft.com/office/drawing/2014/main" id="{5F6204B5-91EE-89F8-0FEC-93FE298C9E14}"/>
              </a:ext>
            </a:extLst>
          </p:cNvPr>
          <p:cNvSpPr txBox="1">
            <a:spLocks/>
          </p:cNvSpPr>
          <p:nvPr/>
        </p:nvSpPr>
        <p:spPr>
          <a:xfrm>
            <a:off x="11645387" y="6413500"/>
            <a:ext cx="1093225" cy="685799"/>
          </a:xfrm>
          <a:prstGeom prst="rect">
            <a:avLst/>
          </a:prstGeom>
        </p:spPr>
        <p:txBody>
          <a:bodyPr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600">
                <a:solidFill>
                  <a:schemeClr val="bg1"/>
                </a:solidFill>
                <a:latin typeface="Aptos ExtraBold" panose="020B0004020202020204" pitchFamily="34" charset="0"/>
              </a:rPr>
              <a:t>4</a:t>
            </a:r>
          </a:p>
          <a:p>
            <a:endParaRPr lang="en-US">
              <a:solidFill>
                <a:schemeClr val="tx1"/>
              </a:solidFill>
            </a:endParaRPr>
          </a:p>
        </p:txBody>
      </p:sp>
    </p:spTree>
    <p:extLst>
      <p:ext uri="{BB962C8B-B14F-4D97-AF65-F5344CB8AC3E}">
        <p14:creationId xmlns:p14="http://schemas.microsoft.com/office/powerpoint/2010/main" val="9684712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F7025C40-5365-9B5A-8619-E742BD95795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9765FD0-BB25-7640-DC94-CE59BD3BCF82}"/>
              </a:ext>
            </a:extLst>
          </p:cNvPr>
          <p:cNvSpPr>
            <a:spLocks noGrp="1"/>
          </p:cNvSpPr>
          <p:nvPr>
            <p:ph type="title"/>
          </p:nvPr>
        </p:nvSpPr>
        <p:spPr/>
        <p:txBody>
          <a:bodyPr/>
          <a:lstStyle/>
          <a:p>
            <a:r>
              <a:rPr lang="en-US">
                <a:solidFill>
                  <a:schemeClr val="accent6">
                    <a:lumMod val="50000"/>
                  </a:schemeClr>
                </a:solidFill>
              </a:rPr>
              <a:t>Fiscal Policy  Spotlight: Investment Policy</a:t>
            </a:r>
          </a:p>
        </p:txBody>
      </p:sp>
      <p:sp>
        <p:nvSpPr>
          <p:cNvPr id="3" name="Slide Number Placeholder 2">
            <a:extLst>
              <a:ext uri="{FF2B5EF4-FFF2-40B4-BE49-F238E27FC236}">
                <a16:creationId xmlns:a16="http://schemas.microsoft.com/office/drawing/2014/main" id="{3633F87A-E91C-C3FC-2012-2D1D8B308F55}"/>
              </a:ext>
            </a:extLst>
          </p:cNvPr>
          <p:cNvSpPr>
            <a:spLocks noGrp="1"/>
          </p:cNvSpPr>
          <p:nvPr>
            <p:ph type="sldNum" sz="quarter" idx="12"/>
          </p:nvPr>
        </p:nvSpPr>
        <p:spPr/>
        <p:txBody>
          <a:bodyPr/>
          <a:lstStyle/>
          <a:p>
            <a:r>
              <a:rPr lang="en-US">
                <a:solidFill>
                  <a:schemeClr val="tx1"/>
                </a:solidFill>
              </a:rPr>
              <a:t>25</a:t>
            </a:r>
          </a:p>
        </p:txBody>
      </p:sp>
      <p:graphicFrame>
        <p:nvGraphicFramePr>
          <p:cNvPr id="5" name="Table 4">
            <a:extLst>
              <a:ext uri="{FF2B5EF4-FFF2-40B4-BE49-F238E27FC236}">
                <a16:creationId xmlns:a16="http://schemas.microsoft.com/office/drawing/2014/main" id="{A354FA15-C536-E8A8-C459-B57CE79F1E1F}"/>
              </a:ext>
            </a:extLst>
          </p:cNvPr>
          <p:cNvGraphicFramePr>
            <a:graphicFrameLocks noGrp="1"/>
          </p:cNvGraphicFramePr>
          <p:nvPr>
            <p:extLst>
              <p:ext uri="{D42A27DB-BD31-4B8C-83A1-F6EECF244321}">
                <p14:modId xmlns:p14="http://schemas.microsoft.com/office/powerpoint/2010/main" val="129051125"/>
              </p:ext>
            </p:extLst>
          </p:nvPr>
        </p:nvGraphicFramePr>
        <p:xfrm>
          <a:off x="612648" y="914400"/>
          <a:ext cx="10969752" cy="5676007"/>
        </p:xfrm>
        <a:graphic>
          <a:graphicData uri="http://schemas.openxmlformats.org/drawingml/2006/table">
            <a:tbl>
              <a:tblPr firstRow="1" bandRow="1">
                <a:tableStyleId>{7E9639D4-E3E2-4D34-9284-5A2195B3D0D7}</a:tableStyleId>
              </a:tblPr>
              <a:tblGrid>
                <a:gridCol w="3656584">
                  <a:extLst>
                    <a:ext uri="{9D8B030D-6E8A-4147-A177-3AD203B41FA5}">
                      <a16:colId xmlns:a16="http://schemas.microsoft.com/office/drawing/2014/main" val="3020394061"/>
                    </a:ext>
                  </a:extLst>
                </a:gridCol>
                <a:gridCol w="1832612">
                  <a:extLst>
                    <a:ext uri="{9D8B030D-6E8A-4147-A177-3AD203B41FA5}">
                      <a16:colId xmlns:a16="http://schemas.microsoft.com/office/drawing/2014/main" val="2931172581"/>
                    </a:ext>
                  </a:extLst>
                </a:gridCol>
                <a:gridCol w="5480556">
                  <a:extLst>
                    <a:ext uri="{9D8B030D-6E8A-4147-A177-3AD203B41FA5}">
                      <a16:colId xmlns:a16="http://schemas.microsoft.com/office/drawing/2014/main" val="2102462185"/>
                    </a:ext>
                  </a:extLst>
                </a:gridCol>
              </a:tblGrid>
              <a:tr h="552972">
                <a:tc>
                  <a:txBody>
                    <a:bodyPr/>
                    <a:lstStyle/>
                    <a:p>
                      <a:pPr algn="ctr"/>
                      <a:r>
                        <a:rPr lang="en-US" sz="2000"/>
                        <a:t>Policy Name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50000"/>
                      </a:schemeClr>
                    </a:solidFill>
                  </a:tcPr>
                </a:tc>
                <a:tc>
                  <a:txBody>
                    <a:bodyPr/>
                    <a:lstStyle/>
                    <a:p>
                      <a:pPr algn="ctr"/>
                      <a:r>
                        <a:rPr lang="en-US" sz="2000"/>
                        <a:t>Revised/New</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50000"/>
                      </a:schemeClr>
                    </a:solidFill>
                  </a:tcPr>
                </a:tc>
                <a:tc>
                  <a:txBody>
                    <a:bodyPr/>
                    <a:lstStyle/>
                    <a:p>
                      <a:pPr algn="ctr"/>
                      <a:r>
                        <a:rPr lang="en-US" sz="2000"/>
                        <a:t>Section Summary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50000"/>
                      </a:schemeClr>
                    </a:solidFill>
                  </a:tcPr>
                </a:tc>
                <a:extLst>
                  <a:ext uri="{0D108BD9-81ED-4DB2-BD59-A6C34878D82A}">
                    <a16:rowId xmlns:a16="http://schemas.microsoft.com/office/drawing/2014/main" val="1065022601"/>
                  </a:ext>
                </a:extLst>
              </a:tr>
              <a:tr h="642475">
                <a:tc>
                  <a:txBody>
                    <a:bodyPr/>
                    <a:lstStyle/>
                    <a:p>
                      <a:pPr algn="ctr"/>
                      <a:r>
                        <a:rPr lang="en-US"/>
                        <a:t>Scope of Investment Policy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kern="1200">
                          <a:solidFill>
                            <a:schemeClr val="tx1"/>
                          </a:solidFill>
                          <a:effectLst/>
                          <a:latin typeface="+mn-lt"/>
                          <a:ea typeface="+mn-ea"/>
                          <a:cs typeface="+mn-cs"/>
                        </a:rPr>
                        <a:t>Revised</a:t>
                      </a:r>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t>Updated wording to stay consistent with Iowa state code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38382431"/>
                  </a:ext>
                </a:extLst>
              </a:tr>
              <a:tr h="543443">
                <a:tc>
                  <a:txBody>
                    <a:bodyPr/>
                    <a:lstStyle/>
                    <a:p>
                      <a:pPr algn="ctr"/>
                      <a:r>
                        <a:rPr lang="en-US"/>
                        <a:t>Objectives of Investment Policy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a:solidFill>
                            <a:schemeClr val="tx1"/>
                          </a:solidFill>
                          <a:effectLst/>
                          <a:latin typeface="+mn-lt"/>
                          <a:ea typeface="+mn-ea"/>
                          <a:cs typeface="+mn-cs"/>
                        </a:rPr>
                        <a:t>Revised</a:t>
                      </a:r>
                      <a:endParaRPr lang="en-US"/>
                    </a:p>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t>Provides further clarification on specific goals for return on investment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81816926"/>
                  </a:ext>
                </a:extLst>
              </a:tr>
              <a:tr h="502959">
                <a:tc>
                  <a:txBody>
                    <a:bodyPr/>
                    <a:lstStyle/>
                    <a:p>
                      <a:pPr algn="ctr"/>
                      <a:r>
                        <a:rPr lang="en-US"/>
                        <a:t>Prudence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kern="1200">
                          <a:solidFill>
                            <a:schemeClr val="tx1"/>
                          </a:solidFill>
                          <a:effectLst/>
                          <a:latin typeface="+mn-lt"/>
                          <a:ea typeface="+mn-ea"/>
                          <a:cs typeface="+mn-cs"/>
                        </a:rPr>
                        <a:t>Revised</a:t>
                      </a:r>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t>New guidelines on what prudence means in terms of public investment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96629844"/>
                  </a:ext>
                </a:extLst>
              </a:tr>
              <a:tr h="605201">
                <a:tc>
                  <a:txBody>
                    <a:bodyPr/>
                    <a:lstStyle/>
                    <a:p>
                      <a:pPr algn="ctr"/>
                      <a:r>
                        <a:rPr lang="en-US"/>
                        <a:t>Instruments Eligible for Investment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kern="1200">
                          <a:solidFill>
                            <a:schemeClr val="tx1"/>
                          </a:solidFill>
                          <a:effectLst/>
                          <a:latin typeface="+mn-lt"/>
                          <a:ea typeface="+mn-ea"/>
                          <a:cs typeface="+mn-cs"/>
                        </a:rPr>
                        <a:t>Revised</a:t>
                      </a:r>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t>Specific list of investments that are safe enough for public funds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18455037"/>
                  </a:ext>
                </a:extLst>
              </a:tr>
              <a:tr h="605201">
                <a:tc>
                  <a:txBody>
                    <a:bodyPr/>
                    <a:lstStyle/>
                    <a:p>
                      <a:pPr algn="ctr"/>
                      <a:r>
                        <a:rPr lang="en-US"/>
                        <a:t>Investment Maturity Limitations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a:solidFill>
                            <a:schemeClr val="tx1"/>
                          </a:solidFill>
                          <a:effectLst/>
                          <a:latin typeface="+mn-lt"/>
                          <a:ea typeface="+mn-ea"/>
                          <a:cs typeface="+mn-cs"/>
                        </a:rPr>
                        <a:t>Revised</a:t>
                      </a:r>
                      <a:endParaRPr lang="en-US"/>
                    </a:p>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t>Covers investment of operating funds that are not immediately required for expenses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60402150"/>
                  </a:ext>
                </a:extLst>
              </a:tr>
              <a:tr h="605201">
                <a:tc>
                  <a:txBody>
                    <a:bodyPr/>
                    <a:lstStyle/>
                    <a:p>
                      <a:pPr algn="ctr"/>
                      <a:r>
                        <a:rPr lang="en-US"/>
                        <a:t>Safekeeping and Custody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a:solidFill>
                            <a:schemeClr val="tx1"/>
                          </a:solidFill>
                          <a:effectLst/>
                          <a:latin typeface="+mn-lt"/>
                          <a:ea typeface="+mn-ea"/>
                          <a:cs typeface="+mn-cs"/>
                        </a:rPr>
                        <a:t>Revised</a:t>
                      </a:r>
                      <a:endParaRPr lang="en-US"/>
                    </a:p>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t>Updated wording to stay consistent with Iowa state code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09701579"/>
                  </a:ext>
                </a:extLst>
              </a:tr>
              <a:tr h="605201">
                <a:tc>
                  <a:txBody>
                    <a:bodyPr/>
                    <a:lstStyle/>
                    <a:p>
                      <a:pPr algn="ctr"/>
                      <a:r>
                        <a:rPr lang="en-US"/>
                        <a:t>Ethics and Conflicts of Interest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a:solidFill>
                            <a:schemeClr val="tx1"/>
                          </a:solidFill>
                          <a:effectLst/>
                          <a:latin typeface="+mn-lt"/>
                          <a:ea typeface="+mn-ea"/>
                          <a:cs typeface="+mn-cs"/>
                        </a:rPr>
                        <a:t>Revised</a:t>
                      </a:r>
                      <a:endParaRPr lang="en-US"/>
                    </a:p>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t>Expanded policy to specify what actions public employees should take in case of conflicts of interest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6609435"/>
                  </a:ext>
                </a:extLst>
              </a:tr>
              <a:tr h="605201">
                <a:tc>
                  <a:txBody>
                    <a:bodyPr/>
                    <a:lstStyle/>
                    <a:p>
                      <a:pPr algn="ctr"/>
                      <a:r>
                        <a:rPr lang="en-US"/>
                        <a:t>Reporting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a:solidFill>
                            <a:schemeClr val="tx1"/>
                          </a:solidFill>
                          <a:effectLst/>
                          <a:latin typeface="+mn-lt"/>
                          <a:ea typeface="+mn-ea"/>
                          <a:cs typeface="+mn-cs"/>
                        </a:rPr>
                        <a:t>Revised</a:t>
                      </a:r>
                      <a:endParaRPr lang="en-US"/>
                    </a:p>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t>Updated policy to match West Branch’s current practices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74600320"/>
                  </a:ext>
                </a:extLst>
              </a:tr>
            </a:tbl>
          </a:graphicData>
        </a:graphic>
      </p:graphicFrame>
    </p:spTree>
    <p:extLst>
      <p:ext uri="{BB962C8B-B14F-4D97-AF65-F5344CB8AC3E}">
        <p14:creationId xmlns:p14="http://schemas.microsoft.com/office/powerpoint/2010/main" val="24732062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1D056E28-7E96-479B-C5AC-CC55EE5066B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76714F4-A835-FC9F-1DC5-31B0E6CD4A2D}"/>
              </a:ext>
            </a:extLst>
          </p:cNvPr>
          <p:cNvSpPr>
            <a:spLocks noGrp="1"/>
          </p:cNvSpPr>
          <p:nvPr>
            <p:ph type="title"/>
          </p:nvPr>
        </p:nvSpPr>
        <p:spPr>
          <a:xfrm>
            <a:off x="609600" y="-719667"/>
            <a:ext cx="10969752" cy="685800"/>
          </a:xfrm>
        </p:spPr>
        <p:txBody>
          <a:bodyPr/>
          <a:lstStyle/>
          <a:p>
            <a:r>
              <a:rPr lang="en-US">
                <a:solidFill>
                  <a:schemeClr val="accent6">
                    <a:lumMod val="50000"/>
                  </a:schemeClr>
                </a:solidFill>
              </a:rPr>
              <a:t>Fiscal Policy  Spotlight: Investment Policy (highlighted)</a:t>
            </a:r>
          </a:p>
        </p:txBody>
      </p:sp>
      <p:sp>
        <p:nvSpPr>
          <p:cNvPr id="3" name="Slide Number Placeholder 2">
            <a:extLst>
              <a:ext uri="{FF2B5EF4-FFF2-40B4-BE49-F238E27FC236}">
                <a16:creationId xmlns:a16="http://schemas.microsoft.com/office/drawing/2014/main" id="{D826B84B-BA92-3645-AB3B-9A30B48964F6}"/>
              </a:ext>
            </a:extLst>
          </p:cNvPr>
          <p:cNvSpPr>
            <a:spLocks noGrp="1"/>
          </p:cNvSpPr>
          <p:nvPr>
            <p:ph type="sldNum" sz="quarter" idx="12"/>
          </p:nvPr>
        </p:nvSpPr>
        <p:spPr/>
        <p:txBody>
          <a:bodyPr/>
          <a:lstStyle/>
          <a:p>
            <a:r>
              <a:rPr lang="en-US">
                <a:solidFill>
                  <a:schemeClr val="tx1"/>
                </a:solidFill>
              </a:rPr>
              <a:t>26</a:t>
            </a:r>
          </a:p>
        </p:txBody>
      </p:sp>
      <p:graphicFrame>
        <p:nvGraphicFramePr>
          <p:cNvPr id="5" name="Table 4">
            <a:extLst>
              <a:ext uri="{FF2B5EF4-FFF2-40B4-BE49-F238E27FC236}">
                <a16:creationId xmlns:a16="http://schemas.microsoft.com/office/drawing/2014/main" id="{9CDBE21E-9842-8632-407C-8C9C2793D6F6}"/>
              </a:ext>
            </a:extLst>
          </p:cNvPr>
          <p:cNvGraphicFramePr>
            <a:graphicFrameLocks noGrp="1"/>
          </p:cNvGraphicFramePr>
          <p:nvPr>
            <p:extLst>
              <p:ext uri="{D42A27DB-BD31-4B8C-83A1-F6EECF244321}">
                <p14:modId xmlns:p14="http://schemas.microsoft.com/office/powerpoint/2010/main" val="1534108146"/>
              </p:ext>
            </p:extLst>
          </p:nvPr>
        </p:nvGraphicFramePr>
        <p:xfrm>
          <a:off x="612648" y="914400"/>
          <a:ext cx="10969752" cy="5676007"/>
        </p:xfrm>
        <a:graphic>
          <a:graphicData uri="http://schemas.openxmlformats.org/drawingml/2006/table">
            <a:tbl>
              <a:tblPr firstRow="1" bandRow="1">
                <a:tableStyleId>{7E9639D4-E3E2-4D34-9284-5A2195B3D0D7}</a:tableStyleId>
              </a:tblPr>
              <a:tblGrid>
                <a:gridCol w="3656584">
                  <a:extLst>
                    <a:ext uri="{9D8B030D-6E8A-4147-A177-3AD203B41FA5}">
                      <a16:colId xmlns:a16="http://schemas.microsoft.com/office/drawing/2014/main" val="3020394061"/>
                    </a:ext>
                  </a:extLst>
                </a:gridCol>
                <a:gridCol w="1832612">
                  <a:extLst>
                    <a:ext uri="{9D8B030D-6E8A-4147-A177-3AD203B41FA5}">
                      <a16:colId xmlns:a16="http://schemas.microsoft.com/office/drawing/2014/main" val="2931172581"/>
                    </a:ext>
                  </a:extLst>
                </a:gridCol>
                <a:gridCol w="5480556">
                  <a:extLst>
                    <a:ext uri="{9D8B030D-6E8A-4147-A177-3AD203B41FA5}">
                      <a16:colId xmlns:a16="http://schemas.microsoft.com/office/drawing/2014/main" val="2102462185"/>
                    </a:ext>
                  </a:extLst>
                </a:gridCol>
              </a:tblGrid>
              <a:tr h="552972">
                <a:tc>
                  <a:txBody>
                    <a:bodyPr/>
                    <a:lstStyle/>
                    <a:p>
                      <a:pPr algn="ctr"/>
                      <a:r>
                        <a:rPr lang="en-US" sz="2000"/>
                        <a:t>Policy Name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50000"/>
                      </a:schemeClr>
                    </a:solidFill>
                  </a:tcPr>
                </a:tc>
                <a:tc>
                  <a:txBody>
                    <a:bodyPr/>
                    <a:lstStyle/>
                    <a:p>
                      <a:pPr algn="ctr"/>
                      <a:r>
                        <a:rPr lang="en-US" sz="2000"/>
                        <a:t>Revised/New</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50000"/>
                      </a:schemeClr>
                    </a:solidFill>
                  </a:tcPr>
                </a:tc>
                <a:tc>
                  <a:txBody>
                    <a:bodyPr/>
                    <a:lstStyle/>
                    <a:p>
                      <a:pPr algn="ctr"/>
                      <a:r>
                        <a:rPr lang="en-US" sz="2000"/>
                        <a:t>Section Summary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50000"/>
                      </a:schemeClr>
                    </a:solidFill>
                  </a:tcPr>
                </a:tc>
                <a:extLst>
                  <a:ext uri="{0D108BD9-81ED-4DB2-BD59-A6C34878D82A}">
                    <a16:rowId xmlns:a16="http://schemas.microsoft.com/office/drawing/2014/main" val="1065022601"/>
                  </a:ext>
                </a:extLst>
              </a:tr>
              <a:tr h="642475">
                <a:tc>
                  <a:txBody>
                    <a:bodyPr/>
                    <a:lstStyle/>
                    <a:p>
                      <a:pPr algn="ctr"/>
                      <a:r>
                        <a:rPr lang="en-US">
                          <a:solidFill>
                            <a:schemeClr val="bg1">
                              <a:lumMod val="50000"/>
                            </a:schemeClr>
                          </a:solidFill>
                        </a:rPr>
                        <a:t>Scope of Investment Policy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kern="1200">
                          <a:solidFill>
                            <a:schemeClr val="bg1">
                              <a:lumMod val="50000"/>
                            </a:schemeClr>
                          </a:solidFill>
                          <a:effectLst/>
                          <a:latin typeface="+mn-lt"/>
                          <a:ea typeface="+mn-ea"/>
                          <a:cs typeface="+mn-cs"/>
                        </a:rPr>
                        <a:t>Revised</a:t>
                      </a:r>
                      <a:endParaRPr lang="en-US">
                        <a:solidFill>
                          <a:schemeClr val="bg1">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solidFill>
                            <a:schemeClr val="bg1">
                              <a:lumMod val="50000"/>
                            </a:schemeClr>
                          </a:solidFill>
                        </a:rPr>
                        <a:t>Updated wording to stay consistent with Iowa state code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38382431"/>
                  </a:ext>
                </a:extLst>
              </a:tr>
              <a:tr h="543443">
                <a:tc>
                  <a:txBody>
                    <a:bodyPr/>
                    <a:lstStyle/>
                    <a:p>
                      <a:pPr algn="ctr"/>
                      <a:r>
                        <a:rPr lang="en-US">
                          <a:solidFill>
                            <a:schemeClr val="bg1">
                              <a:lumMod val="50000"/>
                            </a:schemeClr>
                          </a:solidFill>
                        </a:rPr>
                        <a:t>Objectives of Investment Policy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a:solidFill>
                            <a:schemeClr val="bg1">
                              <a:lumMod val="50000"/>
                            </a:schemeClr>
                          </a:solidFill>
                          <a:effectLst/>
                          <a:latin typeface="+mn-lt"/>
                          <a:ea typeface="+mn-ea"/>
                          <a:cs typeface="+mn-cs"/>
                        </a:rPr>
                        <a:t>Revised</a:t>
                      </a:r>
                      <a:endParaRPr lang="en-US">
                        <a:solidFill>
                          <a:schemeClr val="bg1">
                            <a:lumMod val="50000"/>
                          </a:schemeClr>
                        </a:solidFill>
                      </a:endParaRPr>
                    </a:p>
                    <a:p>
                      <a:endParaRPr lang="en-US">
                        <a:solidFill>
                          <a:schemeClr val="bg1">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solidFill>
                            <a:schemeClr val="bg1">
                              <a:lumMod val="50000"/>
                            </a:schemeClr>
                          </a:solidFill>
                        </a:rPr>
                        <a:t>Provides further clarification on specific goals for return on investment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81816926"/>
                  </a:ext>
                </a:extLst>
              </a:tr>
              <a:tr h="502959">
                <a:tc>
                  <a:txBody>
                    <a:bodyPr/>
                    <a:lstStyle/>
                    <a:p>
                      <a:pPr algn="ctr"/>
                      <a:r>
                        <a:rPr lang="en-US">
                          <a:solidFill>
                            <a:schemeClr val="bg1">
                              <a:lumMod val="50000"/>
                            </a:schemeClr>
                          </a:solidFill>
                        </a:rPr>
                        <a:t>Prudence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kern="1200">
                          <a:solidFill>
                            <a:schemeClr val="bg1">
                              <a:lumMod val="50000"/>
                            </a:schemeClr>
                          </a:solidFill>
                          <a:effectLst/>
                          <a:latin typeface="+mn-lt"/>
                          <a:ea typeface="+mn-ea"/>
                          <a:cs typeface="+mn-cs"/>
                        </a:rPr>
                        <a:t>Revised</a:t>
                      </a:r>
                      <a:endParaRPr lang="en-US">
                        <a:solidFill>
                          <a:schemeClr val="bg1">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solidFill>
                            <a:schemeClr val="bg1">
                              <a:lumMod val="50000"/>
                            </a:schemeClr>
                          </a:solidFill>
                        </a:rPr>
                        <a:t>New guidelines on what prudence means in terms of public investment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96629844"/>
                  </a:ext>
                </a:extLst>
              </a:tr>
              <a:tr h="605201">
                <a:tc>
                  <a:txBody>
                    <a:bodyPr/>
                    <a:lstStyle/>
                    <a:p>
                      <a:pPr algn="ctr"/>
                      <a:r>
                        <a:rPr lang="en-US" b="1"/>
                        <a:t>Instruments Eligible for Investment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r>
                        <a:rPr lang="en-US" sz="1800" b="1" kern="1200">
                          <a:solidFill>
                            <a:schemeClr val="tx1"/>
                          </a:solidFill>
                          <a:effectLst/>
                          <a:latin typeface="+mn-lt"/>
                          <a:ea typeface="+mn-ea"/>
                          <a:cs typeface="+mn-cs"/>
                        </a:rPr>
                        <a:t>Revised</a:t>
                      </a:r>
                      <a:endParaRPr lang="en-US" b="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r>
                        <a:rPr lang="en-US" b="1"/>
                        <a:t>Specific list of investments that are safe enough for public funds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3218455037"/>
                  </a:ext>
                </a:extLst>
              </a:tr>
              <a:tr h="605201">
                <a:tc>
                  <a:txBody>
                    <a:bodyPr/>
                    <a:lstStyle/>
                    <a:p>
                      <a:pPr algn="ctr"/>
                      <a:r>
                        <a:rPr lang="en-US">
                          <a:solidFill>
                            <a:schemeClr val="bg1">
                              <a:lumMod val="50000"/>
                            </a:schemeClr>
                          </a:solidFill>
                        </a:rPr>
                        <a:t>Investment Maturity Limitations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a:solidFill>
                            <a:schemeClr val="bg1">
                              <a:lumMod val="50000"/>
                            </a:schemeClr>
                          </a:solidFill>
                          <a:effectLst/>
                          <a:latin typeface="+mn-lt"/>
                          <a:ea typeface="+mn-ea"/>
                          <a:cs typeface="+mn-cs"/>
                        </a:rPr>
                        <a:t>Revised</a:t>
                      </a:r>
                      <a:endParaRPr lang="en-US">
                        <a:solidFill>
                          <a:schemeClr val="bg1">
                            <a:lumMod val="50000"/>
                          </a:schemeClr>
                        </a:solidFill>
                      </a:endParaRPr>
                    </a:p>
                    <a:p>
                      <a:endParaRPr lang="en-US">
                        <a:solidFill>
                          <a:schemeClr val="bg1">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solidFill>
                            <a:schemeClr val="bg1">
                              <a:lumMod val="50000"/>
                            </a:schemeClr>
                          </a:solidFill>
                        </a:rPr>
                        <a:t>Covers investment of operating funds that are not immediately required for expenses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60402150"/>
                  </a:ext>
                </a:extLst>
              </a:tr>
              <a:tr h="605201">
                <a:tc>
                  <a:txBody>
                    <a:bodyPr/>
                    <a:lstStyle/>
                    <a:p>
                      <a:pPr algn="ctr"/>
                      <a:r>
                        <a:rPr lang="en-US">
                          <a:solidFill>
                            <a:schemeClr val="bg1">
                              <a:lumMod val="50000"/>
                            </a:schemeClr>
                          </a:solidFill>
                        </a:rPr>
                        <a:t>Safekeeping and Custody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a:solidFill>
                            <a:schemeClr val="bg1">
                              <a:lumMod val="50000"/>
                            </a:schemeClr>
                          </a:solidFill>
                          <a:effectLst/>
                          <a:latin typeface="+mn-lt"/>
                          <a:ea typeface="+mn-ea"/>
                          <a:cs typeface="+mn-cs"/>
                        </a:rPr>
                        <a:t>Revised</a:t>
                      </a:r>
                      <a:endParaRPr lang="en-US">
                        <a:solidFill>
                          <a:schemeClr val="bg1">
                            <a:lumMod val="50000"/>
                          </a:schemeClr>
                        </a:solidFill>
                      </a:endParaRPr>
                    </a:p>
                    <a:p>
                      <a:endParaRPr lang="en-US">
                        <a:solidFill>
                          <a:schemeClr val="bg1">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solidFill>
                            <a:schemeClr val="bg1">
                              <a:lumMod val="50000"/>
                            </a:schemeClr>
                          </a:solidFill>
                        </a:rPr>
                        <a:t>Updated wording to stay consistent with Iowa state code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09701579"/>
                  </a:ext>
                </a:extLst>
              </a:tr>
              <a:tr h="605201">
                <a:tc>
                  <a:txBody>
                    <a:bodyPr/>
                    <a:lstStyle/>
                    <a:p>
                      <a:pPr algn="ctr"/>
                      <a:r>
                        <a:rPr lang="en-US">
                          <a:solidFill>
                            <a:schemeClr val="bg1">
                              <a:lumMod val="50000"/>
                            </a:schemeClr>
                          </a:solidFill>
                        </a:rPr>
                        <a:t>Ethics and Conflicts of Interest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a:solidFill>
                            <a:schemeClr val="bg1">
                              <a:lumMod val="50000"/>
                            </a:schemeClr>
                          </a:solidFill>
                          <a:effectLst/>
                          <a:latin typeface="+mn-lt"/>
                          <a:ea typeface="+mn-ea"/>
                          <a:cs typeface="+mn-cs"/>
                        </a:rPr>
                        <a:t>Revised</a:t>
                      </a:r>
                      <a:endParaRPr lang="en-US">
                        <a:solidFill>
                          <a:schemeClr val="bg1">
                            <a:lumMod val="50000"/>
                          </a:schemeClr>
                        </a:solidFill>
                      </a:endParaRPr>
                    </a:p>
                    <a:p>
                      <a:endParaRPr lang="en-US">
                        <a:solidFill>
                          <a:schemeClr val="bg1">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solidFill>
                            <a:schemeClr val="bg1">
                              <a:lumMod val="50000"/>
                            </a:schemeClr>
                          </a:solidFill>
                        </a:rPr>
                        <a:t>Expanded policy to specify what actions public employees should take in case of conflicts of interest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6609435"/>
                  </a:ext>
                </a:extLst>
              </a:tr>
              <a:tr h="605201">
                <a:tc>
                  <a:txBody>
                    <a:bodyPr/>
                    <a:lstStyle/>
                    <a:p>
                      <a:pPr algn="ctr"/>
                      <a:r>
                        <a:rPr lang="en-US">
                          <a:solidFill>
                            <a:schemeClr val="bg1">
                              <a:lumMod val="50000"/>
                            </a:schemeClr>
                          </a:solidFill>
                        </a:rPr>
                        <a:t>Reporting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a:solidFill>
                            <a:schemeClr val="bg1">
                              <a:lumMod val="50000"/>
                            </a:schemeClr>
                          </a:solidFill>
                          <a:effectLst/>
                          <a:latin typeface="+mn-lt"/>
                          <a:ea typeface="+mn-ea"/>
                          <a:cs typeface="+mn-cs"/>
                        </a:rPr>
                        <a:t>Revised</a:t>
                      </a:r>
                      <a:endParaRPr lang="en-US">
                        <a:solidFill>
                          <a:schemeClr val="bg1">
                            <a:lumMod val="50000"/>
                          </a:schemeClr>
                        </a:solidFill>
                      </a:endParaRPr>
                    </a:p>
                    <a:p>
                      <a:endParaRPr lang="en-US">
                        <a:solidFill>
                          <a:schemeClr val="bg1">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solidFill>
                            <a:schemeClr val="bg1">
                              <a:lumMod val="50000"/>
                            </a:schemeClr>
                          </a:solidFill>
                        </a:rPr>
                        <a:t>Updated policy to match West Branch’s current practices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74600320"/>
                  </a:ext>
                </a:extLst>
              </a:tr>
            </a:tbl>
          </a:graphicData>
        </a:graphic>
      </p:graphicFrame>
      <p:sp>
        <p:nvSpPr>
          <p:cNvPr id="2" name="Title 3">
            <a:extLst>
              <a:ext uri="{FF2B5EF4-FFF2-40B4-BE49-F238E27FC236}">
                <a16:creationId xmlns:a16="http://schemas.microsoft.com/office/drawing/2014/main" id="{A0111456-ABDF-A694-0956-6EE7FC086590}"/>
              </a:ext>
            </a:extLst>
          </p:cNvPr>
          <p:cNvSpPr txBox="1">
            <a:spLocks/>
          </p:cNvSpPr>
          <p:nvPr/>
        </p:nvSpPr>
        <p:spPr>
          <a:xfrm>
            <a:off x="612648" y="0"/>
            <a:ext cx="10969752" cy="685800"/>
          </a:xfrm>
          <a:prstGeom prst="rect">
            <a:avLst/>
          </a:prstGeom>
        </p:spPr>
        <p:txBody>
          <a:bodyPr vert="horz" lIns="0" tIns="0" rIns="0" bIns="0" rtlCol="0" anchor="b" anchorCtr="0">
            <a:noAutofit/>
          </a:bodyPr>
          <a:lstStyle>
            <a:lvl1pPr algn="l" defTabSz="914400" rtl="0" eaLnBrk="1" latinLnBrk="0" hangingPunct="1">
              <a:lnSpc>
                <a:spcPct val="80000"/>
              </a:lnSpc>
              <a:spcBef>
                <a:spcPct val="0"/>
              </a:spcBef>
              <a:buNone/>
              <a:defRPr sz="3200" b="0" kern="1200" cap="none" spc="-200" baseline="0">
                <a:solidFill>
                  <a:srgbClr val="123D2D"/>
                </a:solidFill>
                <a:latin typeface="+mj-lt"/>
                <a:ea typeface="+mj-ea"/>
                <a:cs typeface="+mj-cs"/>
              </a:defRPr>
            </a:lvl1pPr>
          </a:lstStyle>
          <a:p>
            <a:pPr>
              <a:buClrTx/>
              <a:buFontTx/>
            </a:pPr>
            <a:r>
              <a:rPr lang="en-US">
                <a:solidFill>
                  <a:schemeClr val="accent6">
                    <a:lumMod val="50000"/>
                  </a:schemeClr>
                </a:solidFill>
              </a:rPr>
              <a:t>Fiscal Policy  Spotlight: Investment Policy</a:t>
            </a:r>
          </a:p>
        </p:txBody>
      </p:sp>
    </p:spTree>
    <p:extLst>
      <p:ext uri="{BB962C8B-B14F-4D97-AF65-F5344CB8AC3E}">
        <p14:creationId xmlns:p14="http://schemas.microsoft.com/office/powerpoint/2010/main" val="5107771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0F7FA3-A31A-5530-4192-83B646EE6484}"/>
            </a:ext>
          </a:extLst>
        </p:cNvPr>
        <p:cNvGrpSpPr/>
        <p:nvPr/>
      </p:nvGrpSpPr>
      <p:grpSpPr>
        <a:xfrm>
          <a:off x="0" y="0"/>
          <a:ext cx="0" cy="0"/>
          <a:chOff x="0" y="0"/>
          <a:chExt cx="0" cy="0"/>
        </a:xfrm>
      </p:grpSpPr>
      <p:pic>
        <p:nvPicPr>
          <p:cNvPr id="6" name="Picture Placeholder 5" descr="Aerial view of the City of West Branch">
            <a:extLst>
              <a:ext uri="{FF2B5EF4-FFF2-40B4-BE49-F238E27FC236}">
                <a16:creationId xmlns:a16="http://schemas.microsoft.com/office/drawing/2014/main" id="{3971EDEA-E38F-E83B-6731-D53158FD44D1}"/>
              </a:ext>
            </a:extLst>
          </p:cNvPr>
          <p:cNvPicPr>
            <a:picLocks noChangeAspect="1"/>
          </p:cNvPicPr>
          <p:nvPr/>
        </p:nvPicPr>
        <p:blipFill>
          <a:blip r:embed="rId2">
            <a:alphaModFix amt="50000"/>
            <a:extLst>
              <a:ext uri="{28A0092B-C50C-407E-A947-70E740481C1C}">
                <a14:useLocalDpi xmlns:a14="http://schemas.microsoft.com/office/drawing/2010/main" val="0"/>
              </a:ext>
            </a:extLst>
          </a:blip>
          <a:srcRect t="1288" b="1288"/>
          <a:stretch>
            <a:fillRect/>
          </a:stretch>
        </p:blipFill>
        <p:spPr>
          <a:xfrm>
            <a:off x="-9526" y="0"/>
            <a:ext cx="12217399" cy="6872287"/>
          </a:xfrm>
          <a:prstGeom prst="rect">
            <a:avLst/>
          </a:prstGeom>
        </p:spPr>
      </p:pic>
      <p:sp>
        <p:nvSpPr>
          <p:cNvPr id="3" name="Title 2">
            <a:extLst>
              <a:ext uri="{FF2B5EF4-FFF2-40B4-BE49-F238E27FC236}">
                <a16:creationId xmlns:a16="http://schemas.microsoft.com/office/drawing/2014/main" id="{50A504C2-007A-0916-DB64-ACA2E45F6992}"/>
              </a:ext>
            </a:extLst>
          </p:cNvPr>
          <p:cNvSpPr>
            <a:spLocks noGrp="1"/>
          </p:cNvSpPr>
          <p:nvPr>
            <p:ph type="title" idx="4294967295"/>
          </p:nvPr>
        </p:nvSpPr>
        <p:spPr>
          <a:xfrm>
            <a:off x="-9525" y="5472112"/>
            <a:ext cx="12217398" cy="1400175"/>
          </a:xfrm>
          <a:prstGeom prst="rect">
            <a:avLst/>
          </a:prstGeom>
          <a:solidFill>
            <a:schemeClr val="tx1">
              <a:alpha val="85000"/>
            </a:schemeClr>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64008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chemeClr val="bg1"/>
                </a:solidFill>
                <a:effectLst/>
                <a:uLnTx/>
                <a:uFillTx/>
                <a:ea typeface="+mn-ea"/>
                <a:cs typeface="+mn-cs"/>
                <a:sym typeface="Arial"/>
              </a:rPr>
              <a:t>West Branch</a:t>
            </a:r>
            <a:br>
              <a:rPr kumimoji="0" lang="en-US" sz="2800" b="0" i="0" u="none" strike="noStrike" kern="0" cap="none" spc="0" normalizeH="0" baseline="0" noProof="0">
                <a:ln>
                  <a:noFill/>
                </a:ln>
                <a:solidFill>
                  <a:schemeClr val="bg1"/>
                </a:solidFill>
                <a:effectLst/>
                <a:uLnTx/>
                <a:uFillTx/>
                <a:latin typeface="+mj-lt"/>
                <a:ea typeface="+mn-ea"/>
                <a:cs typeface="+mn-cs"/>
                <a:sym typeface="Arial"/>
              </a:rPr>
            </a:br>
            <a:r>
              <a:rPr kumimoji="0" lang="en-US" sz="2800" b="0" i="0" u="none" strike="noStrike" kern="0" cap="none" spc="0" normalizeH="0" baseline="0" noProof="0">
                <a:ln>
                  <a:noFill/>
                </a:ln>
                <a:solidFill>
                  <a:schemeClr val="bg1"/>
                </a:solidFill>
                <a:effectLst/>
                <a:uLnTx/>
                <a:uFillTx/>
                <a:latin typeface="+mj-lt"/>
                <a:ea typeface="+mn-ea"/>
                <a:cs typeface="+mn-cs"/>
                <a:sym typeface="Arial"/>
              </a:rPr>
              <a:t>Next Steps</a:t>
            </a:r>
          </a:p>
        </p:txBody>
      </p:sp>
      <p:sp>
        <p:nvSpPr>
          <p:cNvPr id="11" name="Slide Number Placeholder 1">
            <a:extLst>
              <a:ext uri="{FF2B5EF4-FFF2-40B4-BE49-F238E27FC236}">
                <a16:creationId xmlns:a16="http://schemas.microsoft.com/office/drawing/2014/main" id="{030EE72B-1316-ECA6-BCC2-BB4A25354ADF}"/>
              </a:ext>
            </a:extLst>
          </p:cNvPr>
          <p:cNvSpPr txBox="1">
            <a:spLocks noGrp="1"/>
          </p:cNvSpPr>
          <p:nvPr>
            <p:ph type="sldNum" sz="quarter" idx="4294967295"/>
          </p:nvPr>
        </p:nvSpPr>
        <p:spPr>
          <a:xfrm>
            <a:off x="11728449" y="6299777"/>
            <a:ext cx="1093788" cy="685800"/>
          </a:xfrm>
          <a:prstGeom prst="rect">
            <a:avLst/>
          </a:prstGeom>
        </p:spPr>
        <p:txBody>
          <a:bodyPr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600">
                <a:solidFill>
                  <a:schemeClr val="bg1"/>
                </a:solidFill>
                <a:latin typeface="Aptos ExtraBold" panose="020B0004020202020204" pitchFamily="34" charset="0"/>
              </a:rPr>
              <a:t>27</a:t>
            </a:r>
          </a:p>
        </p:txBody>
      </p:sp>
    </p:spTree>
    <p:extLst>
      <p:ext uri="{BB962C8B-B14F-4D97-AF65-F5344CB8AC3E}">
        <p14:creationId xmlns:p14="http://schemas.microsoft.com/office/powerpoint/2010/main" val="31900966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949AA854-6D07-462C-9D1B-471FE900552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72BC0C7-E20D-4C86-2A3D-B27FD4E720FE}"/>
              </a:ext>
            </a:extLst>
          </p:cNvPr>
          <p:cNvSpPr>
            <a:spLocks noGrp="1"/>
          </p:cNvSpPr>
          <p:nvPr>
            <p:ph type="title"/>
          </p:nvPr>
        </p:nvSpPr>
        <p:spPr/>
        <p:txBody>
          <a:bodyPr/>
          <a:lstStyle/>
          <a:p>
            <a:r>
              <a:rPr lang="en-US">
                <a:solidFill>
                  <a:schemeClr val="tx1"/>
                </a:solidFill>
              </a:rPr>
              <a:t>Adoption Process</a:t>
            </a:r>
          </a:p>
        </p:txBody>
      </p:sp>
      <p:sp>
        <p:nvSpPr>
          <p:cNvPr id="2" name="Rectangle: Rounded Corners 1">
            <a:extLst>
              <a:ext uri="{FF2B5EF4-FFF2-40B4-BE49-F238E27FC236}">
                <a16:creationId xmlns:a16="http://schemas.microsoft.com/office/drawing/2014/main" id="{4C924549-A7CA-9D36-005A-532542AEA08F}"/>
              </a:ext>
              <a:ext uri="{C183D7F6-B498-43B3-948B-1728B52AA6E4}">
                <adec:decorative xmlns:adec="http://schemas.microsoft.com/office/drawing/2017/decorative" val="1"/>
              </a:ext>
            </a:extLst>
          </p:cNvPr>
          <p:cNvSpPr/>
          <p:nvPr/>
        </p:nvSpPr>
        <p:spPr>
          <a:xfrm>
            <a:off x="609600" y="3683011"/>
            <a:ext cx="2681655" cy="1678308"/>
          </a:xfrm>
          <a:prstGeom prst="roundRect">
            <a:avLst/>
          </a:prstGeom>
          <a:solidFill>
            <a:schemeClr val="tx1">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endParaRPr lang="en-US" sz="2800">
              <a:solidFill>
                <a:schemeClr val="bg1"/>
              </a:solidFill>
            </a:endParaRPr>
          </a:p>
        </p:txBody>
      </p:sp>
      <p:sp>
        <p:nvSpPr>
          <p:cNvPr id="5" name="TextBox 4">
            <a:extLst>
              <a:ext uri="{FF2B5EF4-FFF2-40B4-BE49-F238E27FC236}">
                <a16:creationId xmlns:a16="http://schemas.microsoft.com/office/drawing/2014/main" id="{24B73856-F11B-88DC-387A-19D09018AEFE}"/>
              </a:ext>
            </a:extLst>
          </p:cNvPr>
          <p:cNvSpPr txBox="1"/>
          <p:nvPr/>
        </p:nvSpPr>
        <p:spPr>
          <a:xfrm>
            <a:off x="785446" y="3922000"/>
            <a:ext cx="2329962" cy="1200329"/>
          </a:xfrm>
          <a:prstGeom prst="rect">
            <a:avLst/>
          </a:prstGeom>
          <a:noFill/>
        </p:spPr>
        <p:txBody>
          <a:bodyPr wrap="square" rtlCol="0">
            <a:spAutoFit/>
          </a:bodyPr>
          <a:lstStyle/>
          <a:p>
            <a:pPr algn="ctr"/>
            <a:r>
              <a:rPr lang="en-US" sz="2400" b="1">
                <a:solidFill>
                  <a:schemeClr val="bg1"/>
                </a:solidFill>
                <a:latin typeface="+mn-lt"/>
              </a:rPr>
              <a:t>Capital Improvement Plan</a:t>
            </a:r>
          </a:p>
        </p:txBody>
      </p:sp>
      <p:sp>
        <p:nvSpPr>
          <p:cNvPr id="6" name="Rectangle: Rounded Corners 5">
            <a:extLst>
              <a:ext uri="{FF2B5EF4-FFF2-40B4-BE49-F238E27FC236}">
                <a16:creationId xmlns:a16="http://schemas.microsoft.com/office/drawing/2014/main" id="{A91ED9A7-7726-01E6-80C6-CB951088A77F}"/>
              </a:ext>
              <a:ext uri="{C183D7F6-B498-43B3-948B-1728B52AA6E4}">
                <adec:decorative xmlns:adec="http://schemas.microsoft.com/office/drawing/2017/decorative" val="1"/>
              </a:ext>
            </a:extLst>
          </p:cNvPr>
          <p:cNvSpPr/>
          <p:nvPr/>
        </p:nvSpPr>
        <p:spPr>
          <a:xfrm>
            <a:off x="3903785" y="3824854"/>
            <a:ext cx="1740876" cy="1389645"/>
          </a:xfrm>
          <a:prstGeom prst="roundRect">
            <a:avLst/>
          </a:prstGeom>
          <a:solidFill>
            <a:schemeClr val="accent6">
              <a:lumMod val="90000"/>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9" name="TextBox 8">
            <a:extLst>
              <a:ext uri="{FF2B5EF4-FFF2-40B4-BE49-F238E27FC236}">
                <a16:creationId xmlns:a16="http://schemas.microsoft.com/office/drawing/2014/main" id="{98055F2F-D6CE-09ED-BACE-0C956154D768}"/>
              </a:ext>
            </a:extLst>
          </p:cNvPr>
          <p:cNvSpPr txBox="1"/>
          <p:nvPr/>
        </p:nvSpPr>
        <p:spPr>
          <a:xfrm>
            <a:off x="4160958" y="4163315"/>
            <a:ext cx="1226529" cy="707886"/>
          </a:xfrm>
          <a:prstGeom prst="rect">
            <a:avLst/>
          </a:prstGeom>
          <a:noFill/>
        </p:spPr>
        <p:txBody>
          <a:bodyPr wrap="square" rtlCol="0">
            <a:spAutoFit/>
          </a:bodyPr>
          <a:lstStyle/>
          <a:p>
            <a:pPr algn="ctr"/>
            <a:r>
              <a:rPr lang="en-US" sz="2000">
                <a:latin typeface="+mn-lt"/>
              </a:rPr>
              <a:t>Public </a:t>
            </a:r>
          </a:p>
          <a:p>
            <a:pPr algn="ctr"/>
            <a:r>
              <a:rPr lang="en-US" sz="2000">
                <a:latin typeface="+mn-lt"/>
              </a:rPr>
              <a:t>Hearing</a:t>
            </a:r>
          </a:p>
        </p:txBody>
      </p:sp>
      <p:cxnSp>
        <p:nvCxnSpPr>
          <p:cNvPr id="14" name="Straight Arrow Connector 13">
            <a:extLst>
              <a:ext uri="{FF2B5EF4-FFF2-40B4-BE49-F238E27FC236}">
                <a16:creationId xmlns:a16="http://schemas.microsoft.com/office/drawing/2014/main" id="{C64AF00A-24F4-52DC-C960-D2590C9B961C}"/>
              </a:ext>
              <a:ext uri="{C183D7F6-B498-43B3-948B-1728B52AA6E4}">
                <adec:decorative xmlns:adec="http://schemas.microsoft.com/office/drawing/2017/decorative" val="1"/>
              </a:ext>
            </a:extLst>
          </p:cNvPr>
          <p:cNvCxnSpPr>
            <a:cxnSpLocks/>
          </p:cNvCxnSpPr>
          <p:nvPr/>
        </p:nvCxnSpPr>
        <p:spPr>
          <a:xfrm>
            <a:off x="3379178" y="4496903"/>
            <a:ext cx="43668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Rectangle: Rounded Corners 23">
            <a:extLst>
              <a:ext uri="{FF2B5EF4-FFF2-40B4-BE49-F238E27FC236}">
                <a16:creationId xmlns:a16="http://schemas.microsoft.com/office/drawing/2014/main" id="{9C439E6D-3D24-031E-E4DF-F2B3C7F2DADC}"/>
              </a:ext>
              <a:ext uri="{C183D7F6-B498-43B3-948B-1728B52AA6E4}">
                <adec:decorative xmlns:adec="http://schemas.microsoft.com/office/drawing/2017/decorative" val="1"/>
              </a:ext>
            </a:extLst>
          </p:cNvPr>
          <p:cNvSpPr/>
          <p:nvPr/>
        </p:nvSpPr>
        <p:spPr>
          <a:xfrm>
            <a:off x="6547341" y="3824854"/>
            <a:ext cx="1740876" cy="1389642"/>
          </a:xfrm>
          <a:prstGeom prst="roundRect">
            <a:avLst/>
          </a:prstGeom>
          <a:solidFill>
            <a:schemeClr val="accent6">
              <a:lumMod val="90000"/>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cxnSp>
        <p:nvCxnSpPr>
          <p:cNvPr id="25" name="Straight Arrow Connector 24">
            <a:extLst>
              <a:ext uri="{FF2B5EF4-FFF2-40B4-BE49-F238E27FC236}">
                <a16:creationId xmlns:a16="http://schemas.microsoft.com/office/drawing/2014/main" id="{09DE08BB-98C7-5014-E1E8-4D010B23761F}"/>
              </a:ext>
              <a:ext uri="{C183D7F6-B498-43B3-948B-1728B52AA6E4}">
                <adec:decorative xmlns:adec="http://schemas.microsoft.com/office/drawing/2017/decorative" val="1"/>
              </a:ext>
            </a:extLst>
          </p:cNvPr>
          <p:cNvCxnSpPr>
            <a:cxnSpLocks/>
          </p:cNvCxnSpPr>
          <p:nvPr/>
        </p:nvCxnSpPr>
        <p:spPr>
          <a:xfrm>
            <a:off x="5854154" y="4517258"/>
            <a:ext cx="43668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Rectangle: Rounded Corners 25">
            <a:extLst>
              <a:ext uri="{FF2B5EF4-FFF2-40B4-BE49-F238E27FC236}">
                <a16:creationId xmlns:a16="http://schemas.microsoft.com/office/drawing/2014/main" id="{93C60A79-CC5B-6636-807C-8589ABC98BC9}"/>
              </a:ext>
              <a:ext uri="{C183D7F6-B498-43B3-948B-1728B52AA6E4}">
                <adec:decorative xmlns:adec="http://schemas.microsoft.com/office/drawing/2017/decorative" val="1"/>
              </a:ext>
            </a:extLst>
          </p:cNvPr>
          <p:cNvSpPr/>
          <p:nvPr/>
        </p:nvSpPr>
        <p:spPr>
          <a:xfrm>
            <a:off x="9190897" y="3824854"/>
            <a:ext cx="1740876" cy="1389638"/>
          </a:xfrm>
          <a:prstGeom prst="roundRect">
            <a:avLst/>
          </a:prstGeom>
          <a:solidFill>
            <a:schemeClr val="accent6">
              <a:lumMod val="90000"/>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cxnSp>
        <p:nvCxnSpPr>
          <p:cNvPr id="27" name="Straight Arrow Connector 26">
            <a:extLst>
              <a:ext uri="{FF2B5EF4-FFF2-40B4-BE49-F238E27FC236}">
                <a16:creationId xmlns:a16="http://schemas.microsoft.com/office/drawing/2014/main" id="{D51FED20-B30E-A632-056C-CA27C2D3E1A3}"/>
              </a:ext>
              <a:ext uri="{C183D7F6-B498-43B3-948B-1728B52AA6E4}">
                <adec:decorative xmlns:adec="http://schemas.microsoft.com/office/drawing/2017/decorative" val="1"/>
              </a:ext>
            </a:extLst>
          </p:cNvPr>
          <p:cNvCxnSpPr>
            <a:cxnSpLocks/>
          </p:cNvCxnSpPr>
          <p:nvPr/>
        </p:nvCxnSpPr>
        <p:spPr>
          <a:xfrm>
            <a:off x="8497710" y="4517258"/>
            <a:ext cx="43668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ACB96882-78A7-8F14-A2EC-9957DE31A7B7}"/>
              </a:ext>
            </a:extLst>
          </p:cNvPr>
          <p:cNvSpPr txBox="1"/>
          <p:nvPr/>
        </p:nvSpPr>
        <p:spPr>
          <a:xfrm>
            <a:off x="6716592" y="4009426"/>
            <a:ext cx="1402373" cy="1015663"/>
          </a:xfrm>
          <a:prstGeom prst="rect">
            <a:avLst/>
          </a:prstGeom>
          <a:noFill/>
        </p:spPr>
        <p:txBody>
          <a:bodyPr wrap="square" rtlCol="0">
            <a:spAutoFit/>
          </a:bodyPr>
          <a:lstStyle/>
          <a:p>
            <a:pPr algn="ctr"/>
            <a:r>
              <a:rPr lang="en-US" sz="2000">
                <a:latin typeface="+mn-lt"/>
              </a:rPr>
              <a:t>City Council Approves</a:t>
            </a:r>
          </a:p>
        </p:txBody>
      </p:sp>
      <p:sp>
        <p:nvSpPr>
          <p:cNvPr id="11" name="TextBox 10">
            <a:extLst>
              <a:ext uri="{FF2B5EF4-FFF2-40B4-BE49-F238E27FC236}">
                <a16:creationId xmlns:a16="http://schemas.microsoft.com/office/drawing/2014/main" id="{430C2D79-A619-1E31-D728-3CE433ABBFEB}"/>
              </a:ext>
            </a:extLst>
          </p:cNvPr>
          <p:cNvSpPr txBox="1"/>
          <p:nvPr/>
        </p:nvSpPr>
        <p:spPr>
          <a:xfrm>
            <a:off x="9430487" y="4142960"/>
            <a:ext cx="1261696" cy="707886"/>
          </a:xfrm>
          <a:prstGeom prst="rect">
            <a:avLst/>
          </a:prstGeom>
          <a:noFill/>
        </p:spPr>
        <p:txBody>
          <a:bodyPr wrap="square" rtlCol="0">
            <a:spAutoFit/>
          </a:bodyPr>
          <a:lstStyle/>
          <a:p>
            <a:pPr algn="ctr"/>
            <a:r>
              <a:rPr lang="en-US" sz="2000">
                <a:latin typeface="+mn-lt"/>
              </a:rPr>
              <a:t>Annual Review</a:t>
            </a:r>
          </a:p>
        </p:txBody>
      </p:sp>
      <p:sp>
        <p:nvSpPr>
          <p:cNvPr id="15" name="Rectangle: Rounded Corners 14">
            <a:extLst>
              <a:ext uri="{FF2B5EF4-FFF2-40B4-BE49-F238E27FC236}">
                <a16:creationId xmlns:a16="http://schemas.microsoft.com/office/drawing/2014/main" id="{FFFB4851-0436-14B0-1F3A-FABEF89CE808}"/>
              </a:ext>
              <a:ext uri="{C183D7F6-B498-43B3-948B-1728B52AA6E4}">
                <adec:decorative xmlns:adec="http://schemas.microsoft.com/office/drawing/2017/decorative" val="1"/>
              </a:ext>
            </a:extLst>
          </p:cNvPr>
          <p:cNvSpPr/>
          <p:nvPr/>
        </p:nvSpPr>
        <p:spPr>
          <a:xfrm>
            <a:off x="3886199" y="1655243"/>
            <a:ext cx="1740876" cy="1389645"/>
          </a:xfrm>
          <a:prstGeom prst="roundRect">
            <a:avLst/>
          </a:prstGeom>
          <a:solidFill>
            <a:schemeClr val="accent6">
              <a:lumMod val="90000"/>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16" name="Rectangle: Rounded Corners 15">
            <a:extLst>
              <a:ext uri="{FF2B5EF4-FFF2-40B4-BE49-F238E27FC236}">
                <a16:creationId xmlns:a16="http://schemas.microsoft.com/office/drawing/2014/main" id="{C494F77A-C02C-D3DF-F922-B36A2FDC30B3}"/>
              </a:ext>
              <a:ext uri="{C183D7F6-B498-43B3-948B-1728B52AA6E4}">
                <adec:decorative xmlns:adec="http://schemas.microsoft.com/office/drawing/2017/decorative" val="1"/>
              </a:ext>
            </a:extLst>
          </p:cNvPr>
          <p:cNvSpPr/>
          <p:nvPr/>
        </p:nvSpPr>
        <p:spPr>
          <a:xfrm>
            <a:off x="609600" y="1500358"/>
            <a:ext cx="2681655" cy="1678308"/>
          </a:xfrm>
          <a:prstGeom prst="roundRect">
            <a:avLst/>
          </a:prstGeom>
          <a:solidFill>
            <a:schemeClr val="tx1">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endParaRPr lang="en-US" sz="2800">
              <a:solidFill>
                <a:schemeClr val="bg1"/>
              </a:solidFill>
            </a:endParaRPr>
          </a:p>
        </p:txBody>
      </p:sp>
      <p:sp>
        <p:nvSpPr>
          <p:cNvPr id="17" name="TextBox 16">
            <a:extLst>
              <a:ext uri="{FF2B5EF4-FFF2-40B4-BE49-F238E27FC236}">
                <a16:creationId xmlns:a16="http://schemas.microsoft.com/office/drawing/2014/main" id="{2F8B40B6-7B52-C482-CC75-2F1F431A63E1}"/>
              </a:ext>
            </a:extLst>
          </p:cNvPr>
          <p:cNvSpPr txBox="1"/>
          <p:nvPr/>
        </p:nvSpPr>
        <p:spPr>
          <a:xfrm>
            <a:off x="1208942" y="1924013"/>
            <a:ext cx="1482969" cy="830997"/>
          </a:xfrm>
          <a:prstGeom prst="rect">
            <a:avLst/>
          </a:prstGeom>
          <a:noFill/>
        </p:spPr>
        <p:txBody>
          <a:bodyPr wrap="square" rtlCol="0">
            <a:spAutoFit/>
          </a:bodyPr>
          <a:lstStyle/>
          <a:p>
            <a:pPr algn="ctr"/>
            <a:r>
              <a:rPr lang="en-US" sz="2400" b="1">
                <a:solidFill>
                  <a:schemeClr val="bg1"/>
                </a:solidFill>
                <a:latin typeface="+mn-lt"/>
              </a:rPr>
              <a:t>Fiscal </a:t>
            </a:r>
          </a:p>
          <a:p>
            <a:pPr algn="ctr"/>
            <a:r>
              <a:rPr lang="en-US" sz="2400" b="1">
                <a:solidFill>
                  <a:schemeClr val="bg1"/>
                </a:solidFill>
                <a:latin typeface="+mn-lt"/>
              </a:rPr>
              <a:t>Policies</a:t>
            </a:r>
          </a:p>
        </p:txBody>
      </p:sp>
      <p:cxnSp>
        <p:nvCxnSpPr>
          <p:cNvPr id="18" name="Straight Arrow Connector 17">
            <a:extLst>
              <a:ext uri="{FF2B5EF4-FFF2-40B4-BE49-F238E27FC236}">
                <a16:creationId xmlns:a16="http://schemas.microsoft.com/office/drawing/2014/main" id="{727C6099-B2CC-520A-7A83-27BC01C33B64}"/>
              </a:ext>
              <a:ext uri="{C183D7F6-B498-43B3-948B-1728B52AA6E4}">
                <adec:decorative xmlns:adec="http://schemas.microsoft.com/office/drawing/2017/decorative" val="1"/>
              </a:ext>
            </a:extLst>
          </p:cNvPr>
          <p:cNvCxnSpPr>
            <a:cxnSpLocks/>
          </p:cNvCxnSpPr>
          <p:nvPr/>
        </p:nvCxnSpPr>
        <p:spPr>
          <a:xfrm>
            <a:off x="3379178" y="2329856"/>
            <a:ext cx="43668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79E5D72E-1642-085A-9291-2A34C566BA3A}"/>
              </a:ext>
            </a:extLst>
          </p:cNvPr>
          <p:cNvSpPr txBox="1"/>
          <p:nvPr/>
        </p:nvSpPr>
        <p:spPr>
          <a:xfrm>
            <a:off x="4073036" y="1842235"/>
            <a:ext cx="1402373" cy="1015663"/>
          </a:xfrm>
          <a:prstGeom prst="rect">
            <a:avLst/>
          </a:prstGeom>
          <a:noFill/>
        </p:spPr>
        <p:txBody>
          <a:bodyPr wrap="square" lIns="91440" tIns="45720" rIns="91440" bIns="45720" rtlCol="0" anchor="t">
            <a:spAutoFit/>
          </a:bodyPr>
          <a:lstStyle/>
          <a:p>
            <a:pPr algn="ctr"/>
            <a:r>
              <a:rPr lang="en-US" sz="2000">
                <a:latin typeface="+mn-lt"/>
              </a:rPr>
              <a:t>Financial Advisor Reviews</a:t>
            </a:r>
            <a:endParaRPr lang="en-US"/>
          </a:p>
        </p:txBody>
      </p:sp>
      <p:sp>
        <p:nvSpPr>
          <p:cNvPr id="20" name="Rectangle: Rounded Corners 19">
            <a:extLst>
              <a:ext uri="{FF2B5EF4-FFF2-40B4-BE49-F238E27FC236}">
                <a16:creationId xmlns:a16="http://schemas.microsoft.com/office/drawing/2014/main" id="{EFAAFF4E-3419-5CFC-073B-9991B0CEAD2A}"/>
              </a:ext>
              <a:ext uri="{C183D7F6-B498-43B3-948B-1728B52AA6E4}">
                <adec:decorative xmlns:adec="http://schemas.microsoft.com/office/drawing/2017/decorative" val="1"/>
              </a:ext>
            </a:extLst>
          </p:cNvPr>
          <p:cNvSpPr/>
          <p:nvPr/>
        </p:nvSpPr>
        <p:spPr>
          <a:xfrm>
            <a:off x="6529756" y="1655243"/>
            <a:ext cx="1740876" cy="1389637"/>
          </a:xfrm>
          <a:prstGeom prst="roundRect">
            <a:avLst/>
          </a:prstGeom>
          <a:solidFill>
            <a:schemeClr val="accent6">
              <a:lumMod val="90000"/>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cxnSp>
        <p:nvCxnSpPr>
          <p:cNvPr id="21" name="Straight Arrow Connector 20">
            <a:extLst>
              <a:ext uri="{FF2B5EF4-FFF2-40B4-BE49-F238E27FC236}">
                <a16:creationId xmlns:a16="http://schemas.microsoft.com/office/drawing/2014/main" id="{F58B2228-F3AF-D00F-7310-92F7EE0F27C9}"/>
              </a:ext>
              <a:ext uri="{C183D7F6-B498-43B3-948B-1728B52AA6E4}">
                <adec:decorative xmlns:adec="http://schemas.microsoft.com/office/drawing/2017/decorative" val="1"/>
              </a:ext>
            </a:extLst>
          </p:cNvPr>
          <p:cNvCxnSpPr>
            <a:cxnSpLocks/>
          </p:cNvCxnSpPr>
          <p:nvPr/>
        </p:nvCxnSpPr>
        <p:spPr>
          <a:xfrm>
            <a:off x="5836569" y="2350067"/>
            <a:ext cx="43668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55E80753-CA8F-01F9-263B-07F7E43A6168}"/>
              </a:ext>
            </a:extLst>
          </p:cNvPr>
          <p:cNvSpPr txBox="1"/>
          <p:nvPr/>
        </p:nvSpPr>
        <p:spPr>
          <a:xfrm>
            <a:off x="6769346" y="1831995"/>
            <a:ext cx="1261696" cy="1015663"/>
          </a:xfrm>
          <a:prstGeom prst="rect">
            <a:avLst/>
          </a:prstGeom>
          <a:noFill/>
        </p:spPr>
        <p:txBody>
          <a:bodyPr wrap="square" lIns="91440" tIns="45720" rIns="91440" bIns="45720" rtlCol="0" anchor="t">
            <a:spAutoFit/>
          </a:bodyPr>
          <a:lstStyle/>
          <a:p>
            <a:pPr algn="ctr"/>
            <a:r>
              <a:rPr lang="en-US" sz="2000">
                <a:latin typeface="+mn-lt"/>
              </a:rPr>
              <a:t>City Council Approves</a:t>
            </a:r>
          </a:p>
        </p:txBody>
      </p:sp>
      <p:sp>
        <p:nvSpPr>
          <p:cNvPr id="33" name="Rectangle: Rounded Corners 32">
            <a:extLst>
              <a:ext uri="{FF2B5EF4-FFF2-40B4-BE49-F238E27FC236}">
                <a16:creationId xmlns:a16="http://schemas.microsoft.com/office/drawing/2014/main" id="{2CF5DA31-EACC-B018-44BB-11F053FF09CA}"/>
              </a:ext>
              <a:ext uri="{C183D7F6-B498-43B3-948B-1728B52AA6E4}">
                <adec:decorative xmlns:adec="http://schemas.microsoft.com/office/drawing/2017/decorative" val="1"/>
              </a:ext>
            </a:extLst>
          </p:cNvPr>
          <p:cNvSpPr/>
          <p:nvPr/>
        </p:nvSpPr>
        <p:spPr>
          <a:xfrm>
            <a:off x="9198194" y="1649492"/>
            <a:ext cx="1740876" cy="1389637"/>
          </a:xfrm>
          <a:prstGeom prst="roundRect">
            <a:avLst/>
          </a:prstGeom>
          <a:solidFill>
            <a:schemeClr val="accent6">
              <a:lumMod val="90000"/>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cxnSp>
        <p:nvCxnSpPr>
          <p:cNvPr id="35" name="Straight Arrow Connector 34">
            <a:extLst>
              <a:ext uri="{FF2B5EF4-FFF2-40B4-BE49-F238E27FC236}">
                <a16:creationId xmlns:a16="http://schemas.microsoft.com/office/drawing/2014/main" id="{653354E4-7C81-8D1B-8535-8CB07B888FB4}"/>
              </a:ext>
              <a:ext uri="{C183D7F6-B498-43B3-948B-1728B52AA6E4}">
                <adec:decorative xmlns:adec="http://schemas.microsoft.com/office/drawing/2017/decorative" val="1"/>
              </a:ext>
            </a:extLst>
          </p:cNvPr>
          <p:cNvCxnSpPr>
            <a:cxnSpLocks/>
          </p:cNvCxnSpPr>
          <p:nvPr/>
        </p:nvCxnSpPr>
        <p:spPr>
          <a:xfrm>
            <a:off x="8505007" y="2344316"/>
            <a:ext cx="43668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654941BB-C344-3132-6F42-11B3CC82AC0F}"/>
              </a:ext>
            </a:extLst>
          </p:cNvPr>
          <p:cNvSpPr txBox="1"/>
          <p:nvPr/>
        </p:nvSpPr>
        <p:spPr>
          <a:xfrm>
            <a:off x="9437784" y="1970018"/>
            <a:ext cx="1261696" cy="707886"/>
          </a:xfrm>
          <a:prstGeom prst="rect">
            <a:avLst/>
          </a:prstGeom>
          <a:noFill/>
        </p:spPr>
        <p:txBody>
          <a:bodyPr wrap="square" rtlCol="0">
            <a:spAutoFit/>
          </a:bodyPr>
          <a:lstStyle/>
          <a:p>
            <a:pPr algn="ctr"/>
            <a:r>
              <a:rPr lang="en-US" sz="2000">
                <a:latin typeface="+mn-lt"/>
              </a:rPr>
              <a:t>Review as Needed</a:t>
            </a:r>
          </a:p>
        </p:txBody>
      </p:sp>
      <p:sp>
        <p:nvSpPr>
          <p:cNvPr id="3" name="Slide Number Placeholder 2">
            <a:extLst>
              <a:ext uri="{FF2B5EF4-FFF2-40B4-BE49-F238E27FC236}">
                <a16:creationId xmlns:a16="http://schemas.microsoft.com/office/drawing/2014/main" id="{FD8B7B0E-4CDA-8496-59E3-CD36C14BB6B8}"/>
              </a:ext>
            </a:extLst>
          </p:cNvPr>
          <p:cNvSpPr>
            <a:spLocks noGrp="1"/>
          </p:cNvSpPr>
          <p:nvPr>
            <p:ph type="sldNum" sz="quarter" idx="12"/>
          </p:nvPr>
        </p:nvSpPr>
        <p:spPr/>
        <p:txBody>
          <a:bodyPr/>
          <a:lstStyle/>
          <a:p>
            <a:r>
              <a:rPr lang="en-US">
                <a:solidFill>
                  <a:schemeClr val="tx1"/>
                </a:solidFill>
              </a:rPr>
              <a:t>28</a:t>
            </a:r>
          </a:p>
        </p:txBody>
      </p:sp>
    </p:spTree>
    <p:extLst>
      <p:ext uri="{BB962C8B-B14F-4D97-AF65-F5344CB8AC3E}">
        <p14:creationId xmlns:p14="http://schemas.microsoft.com/office/powerpoint/2010/main" val="3830453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P spid="6" grpId="0" animBg="1"/>
      <p:bldP spid="9" grpId="0"/>
      <p:bldP spid="24" grpId="0" animBg="1"/>
      <p:bldP spid="26" grpId="0" animBg="1"/>
      <p:bldP spid="10" grpId="0"/>
      <p:bldP spid="11" grpId="0"/>
    </p:bld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0392587B-6FC3-021B-BB68-FC09FF1E240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DB66DE8-B08C-B9F3-5157-607DAAD87DFF}"/>
              </a:ext>
            </a:extLst>
          </p:cNvPr>
          <p:cNvSpPr>
            <a:spLocks noGrp="1"/>
          </p:cNvSpPr>
          <p:nvPr>
            <p:ph type="title"/>
          </p:nvPr>
        </p:nvSpPr>
        <p:spPr/>
        <p:txBody>
          <a:bodyPr/>
          <a:lstStyle/>
          <a:p>
            <a:r>
              <a:rPr lang="en-US">
                <a:solidFill>
                  <a:schemeClr val="tx1"/>
                </a:solidFill>
              </a:rPr>
              <a:t>Beyond Our Project</a:t>
            </a:r>
          </a:p>
        </p:txBody>
      </p:sp>
      <p:pic>
        <p:nvPicPr>
          <p:cNvPr id="1026" name="Picture 2">
            <a:extLst>
              <a:ext uri="{FF2B5EF4-FFF2-40B4-BE49-F238E27FC236}">
                <a16:creationId xmlns:a16="http://schemas.microsoft.com/office/drawing/2014/main" id="{5D744041-C6BE-C984-812C-7E137E5D51AA}"/>
              </a:ex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65" t="28769" r="34"/>
          <a:stretch>
            <a:fillRect/>
          </a:stretch>
        </p:blipFill>
        <p:spPr bwMode="auto">
          <a:xfrm>
            <a:off x="612648" y="1986141"/>
            <a:ext cx="3230343" cy="23336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28" name="Picture 4">
            <a:extLst>
              <a:ext uri="{FF2B5EF4-FFF2-40B4-BE49-F238E27FC236}">
                <a16:creationId xmlns:a16="http://schemas.microsoft.com/office/drawing/2014/main" id="{FFB078E0-1C27-9C36-CC0F-8B1C02842A50}"/>
              </a:ext>
              <a:ext uri="{C183D7F6-B498-43B3-948B-1728B52AA6E4}">
                <adec:decorative xmlns:adec="http://schemas.microsoft.com/office/drawing/2017/decorative" val="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4146" r="22272"/>
          <a:stretch>
            <a:fillRect/>
          </a:stretch>
        </p:blipFill>
        <p:spPr bwMode="auto">
          <a:xfrm>
            <a:off x="4278523" y="1986140"/>
            <a:ext cx="3230343" cy="23336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extBox 1">
            <a:extLst>
              <a:ext uri="{FF2B5EF4-FFF2-40B4-BE49-F238E27FC236}">
                <a16:creationId xmlns:a16="http://schemas.microsoft.com/office/drawing/2014/main" id="{361FF0C6-12EB-001A-0E39-125B485505A8}"/>
              </a:ext>
            </a:extLst>
          </p:cNvPr>
          <p:cNvSpPr txBox="1"/>
          <p:nvPr/>
        </p:nvSpPr>
        <p:spPr>
          <a:xfrm>
            <a:off x="977516" y="4615306"/>
            <a:ext cx="2500605" cy="707886"/>
          </a:xfrm>
          <a:prstGeom prst="rect">
            <a:avLst/>
          </a:prstGeom>
          <a:noFill/>
        </p:spPr>
        <p:txBody>
          <a:bodyPr wrap="square" rtlCol="0">
            <a:spAutoFit/>
          </a:bodyPr>
          <a:lstStyle/>
          <a:p>
            <a:pPr algn="ctr"/>
            <a:r>
              <a:rPr lang="en-US" sz="2000" b="1">
                <a:latin typeface="+mn-lt"/>
              </a:rPr>
              <a:t>Remaining Main Street Phases</a:t>
            </a:r>
          </a:p>
        </p:txBody>
      </p:sp>
      <p:sp>
        <p:nvSpPr>
          <p:cNvPr id="6" name="TextBox 5">
            <a:extLst>
              <a:ext uri="{FF2B5EF4-FFF2-40B4-BE49-F238E27FC236}">
                <a16:creationId xmlns:a16="http://schemas.microsoft.com/office/drawing/2014/main" id="{83365359-E713-A7E7-00B3-DB1A7AEC7294}"/>
              </a:ext>
            </a:extLst>
          </p:cNvPr>
          <p:cNvSpPr txBox="1"/>
          <p:nvPr/>
        </p:nvSpPr>
        <p:spPr>
          <a:xfrm>
            <a:off x="5003500" y="4615306"/>
            <a:ext cx="2181951" cy="707886"/>
          </a:xfrm>
          <a:prstGeom prst="rect">
            <a:avLst/>
          </a:prstGeom>
          <a:noFill/>
        </p:spPr>
        <p:txBody>
          <a:bodyPr wrap="square" rtlCol="0">
            <a:spAutoFit/>
          </a:bodyPr>
          <a:lstStyle/>
          <a:p>
            <a:pPr algn="ctr"/>
            <a:r>
              <a:rPr lang="en-US" sz="2000" b="1">
                <a:latin typeface="+mn-lt"/>
              </a:rPr>
              <a:t>Police &amp; Fire Station</a:t>
            </a:r>
          </a:p>
        </p:txBody>
      </p:sp>
      <p:sp>
        <p:nvSpPr>
          <p:cNvPr id="7" name="TextBox 6">
            <a:extLst>
              <a:ext uri="{FF2B5EF4-FFF2-40B4-BE49-F238E27FC236}">
                <a16:creationId xmlns:a16="http://schemas.microsoft.com/office/drawing/2014/main" id="{C8311536-6019-C152-6965-8DEB555751A3}"/>
              </a:ext>
            </a:extLst>
          </p:cNvPr>
          <p:cNvSpPr txBox="1"/>
          <p:nvPr/>
        </p:nvSpPr>
        <p:spPr>
          <a:xfrm>
            <a:off x="7944398" y="4617779"/>
            <a:ext cx="3496537" cy="707886"/>
          </a:xfrm>
          <a:prstGeom prst="rect">
            <a:avLst/>
          </a:prstGeom>
          <a:noFill/>
        </p:spPr>
        <p:txBody>
          <a:bodyPr wrap="square" rtlCol="0">
            <a:spAutoFit/>
          </a:bodyPr>
          <a:lstStyle/>
          <a:p>
            <a:pPr algn="ctr"/>
            <a:r>
              <a:rPr lang="en-US" sz="2000" b="1">
                <a:latin typeface="+mn-lt"/>
              </a:rPr>
              <a:t>Community Center</a:t>
            </a:r>
          </a:p>
          <a:p>
            <a:pPr algn="ctr"/>
            <a:r>
              <a:rPr lang="en-US" sz="2000" b="1">
                <a:latin typeface="+mn-lt"/>
              </a:rPr>
              <a:t>+ Library</a:t>
            </a:r>
          </a:p>
        </p:txBody>
      </p:sp>
      <p:pic>
        <p:nvPicPr>
          <p:cNvPr id="8" name="Picture 2">
            <a:extLst>
              <a:ext uri="{FF2B5EF4-FFF2-40B4-BE49-F238E27FC236}">
                <a16:creationId xmlns:a16="http://schemas.microsoft.com/office/drawing/2014/main" id="{2DE87D80-63F3-D951-F70B-5CD3B94E59A6}"/>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44398" y="1986140"/>
            <a:ext cx="3496537" cy="23336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Slide Number Placeholder 2">
            <a:extLst>
              <a:ext uri="{FF2B5EF4-FFF2-40B4-BE49-F238E27FC236}">
                <a16:creationId xmlns:a16="http://schemas.microsoft.com/office/drawing/2014/main" id="{88F737FB-2295-EE24-7D7E-317EEBECAE67}"/>
              </a:ext>
            </a:extLst>
          </p:cNvPr>
          <p:cNvSpPr>
            <a:spLocks noGrp="1"/>
          </p:cNvSpPr>
          <p:nvPr>
            <p:ph type="sldNum" sz="quarter" idx="12"/>
          </p:nvPr>
        </p:nvSpPr>
        <p:spPr/>
        <p:txBody>
          <a:bodyPr/>
          <a:lstStyle/>
          <a:p>
            <a:r>
              <a:rPr lang="en-US">
                <a:solidFill>
                  <a:schemeClr val="tx1"/>
                </a:solidFill>
              </a:rPr>
              <a:t>29</a:t>
            </a:r>
          </a:p>
        </p:txBody>
      </p:sp>
    </p:spTree>
    <p:extLst>
      <p:ext uri="{BB962C8B-B14F-4D97-AF65-F5344CB8AC3E}">
        <p14:creationId xmlns:p14="http://schemas.microsoft.com/office/powerpoint/2010/main" val="276999128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10CFA2-E180-2261-0979-D0FF2E336BCD}"/>
            </a:ext>
          </a:extLst>
        </p:cNvPr>
        <p:cNvGrpSpPr/>
        <p:nvPr/>
      </p:nvGrpSpPr>
      <p:grpSpPr>
        <a:xfrm>
          <a:off x="0" y="0"/>
          <a:ext cx="0" cy="0"/>
          <a:chOff x="0" y="0"/>
          <a:chExt cx="0" cy="0"/>
        </a:xfrm>
      </p:grpSpPr>
      <p:pic>
        <p:nvPicPr>
          <p:cNvPr id="6" name="Picture Placeholder 5" descr="Aerial view of the City of West Branch">
            <a:extLst>
              <a:ext uri="{FF2B5EF4-FFF2-40B4-BE49-F238E27FC236}">
                <a16:creationId xmlns:a16="http://schemas.microsoft.com/office/drawing/2014/main" id="{63022933-2D01-23B2-DDB9-836FE812B59B}"/>
              </a:ext>
            </a:extLst>
          </p:cNvPr>
          <p:cNvPicPr>
            <a:picLocks noGrp="1" noChangeAspect="1"/>
          </p:cNvPicPr>
          <p:nvPr>
            <p:ph type="pic" sz="quarter" idx="10"/>
          </p:nvPr>
        </p:nvPicPr>
        <p:blipFill>
          <a:blip r:embed="rId3">
            <a:alphaModFix amt="50000"/>
            <a:extLst>
              <a:ext uri="{28A0092B-C50C-407E-A947-70E740481C1C}">
                <a14:useLocalDpi xmlns:a14="http://schemas.microsoft.com/office/drawing/2010/main" val="0"/>
              </a:ext>
            </a:extLst>
          </a:blip>
          <a:srcRect t="1288" b="1288"/>
          <a:stretch/>
        </p:blipFill>
        <p:spPr>
          <a:xfrm>
            <a:off x="-9524" y="-8148"/>
            <a:ext cx="12201071" cy="6866148"/>
          </a:xfrm>
        </p:spPr>
      </p:pic>
      <p:sp>
        <p:nvSpPr>
          <p:cNvPr id="5" name="Text Placeholder 4">
            <a:extLst>
              <a:ext uri="{FF2B5EF4-FFF2-40B4-BE49-F238E27FC236}">
                <a16:creationId xmlns:a16="http://schemas.microsoft.com/office/drawing/2014/main" id="{EEC5D853-E493-93F7-38A3-86A7AE3F9560}"/>
              </a:ext>
            </a:extLst>
          </p:cNvPr>
          <p:cNvSpPr>
            <a:spLocks noGrp="1"/>
          </p:cNvSpPr>
          <p:nvPr>
            <p:ph type="title" idx="4294967295"/>
          </p:nvPr>
        </p:nvSpPr>
        <p:spPr>
          <a:xfrm>
            <a:off x="-9524" y="2688893"/>
            <a:ext cx="3227509" cy="1480213"/>
          </a:xfrm>
          <a:prstGeom prst="rect">
            <a:avLst/>
          </a:prstGeom>
          <a:solidFill>
            <a:schemeClr val="tx1">
              <a:alpha val="70000"/>
            </a:schemeClr>
          </a:solidFill>
          <a:ln>
            <a:noFill/>
            <a:prstDash/>
          </a:ln>
          <a:effectLst/>
        </p:spPr>
        <p:txBody>
          <a:bodyPr rot="0" spcFirstLastPara="0" vertOverflow="overflow" horzOverflow="overflow" vert="horz" wrap="square" lIns="640080" tIns="457200" rIns="0" bIns="457200" numCol="1" spcCol="0" rtlCol="0" fromWordArt="0" anchor="ctr" anchorCtr="0" forceAA="0" compatLnSpc="1">
            <a:prstTxWarp prst="textNoShape">
              <a:avLst/>
            </a:prstTxWarp>
            <a:spAutoFit/>
          </a:bodyPr>
          <a:lstStyle/>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3200" b="0" i="0" u="none" strike="noStrike" kern="1200" cap="none" spc="0" normalizeH="0" baseline="0" noProof="0">
                <a:ln>
                  <a:noFill/>
                </a:ln>
                <a:solidFill>
                  <a:schemeClr val="bg1"/>
                </a:solidFill>
                <a:effectLst/>
                <a:uLnTx/>
                <a:uFillTx/>
                <a:latin typeface="+mj-lt"/>
                <a:ea typeface="+mn-ea"/>
                <a:cs typeface="+mn-cs"/>
              </a:rPr>
              <a:t>Questions?</a:t>
            </a:r>
          </a:p>
        </p:txBody>
      </p:sp>
      <p:sp>
        <p:nvSpPr>
          <p:cNvPr id="4" name="Rectangle 3">
            <a:extLst>
              <a:ext uri="{FF2B5EF4-FFF2-40B4-BE49-F238E27FC236}">
                <a16:creationId xmlns:a16="http://schemas.microsoft.com/office/drawing/2014/main" id="{2B18A945-69B8-97B1-363B-7433B39DA4FC}"/>
              </a:ext>
              <a:ext uri="{C183D7F6-B498-43B3-948B-1728B52AA6E4}">
                <adec:decorative xmlns:adec="http://schemas.microsoft.com/office/drawing/2017/decorative" val="1"/>
              </a:ext>
            </a:extLst>
          </p:cNvPr>
          <p:cNvSpPr/>
          <p:nvPr/>
        </p:nvSpPr>
        <p:spPr>
          <a:xfrm>
            <a:off x="6999316" y="-8148"/>
            <a:ext cx="5192684" cy="6866148"/>
          </a:xfrm>
          <a:prstGeom prst="rect">
            <a:avLst/>
          </a:prstGeom>
          <a:solidFill>
            <a:schemeClr val="accent1">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7" name="TextBox 6">
            <a:extLst>
              <a:ext uri="{FF2B5EF4-FFF2-40B4-BE49-F238E27FC236}">
                <a16:creationId xmlns:a16="http://schemas.microsoft.com/office/drawing/2014/main" id="{EFBF015A-5FBC-7553-2639-F408D5E077FE}"/>
              </a:ext>
            </a:extLst>
          </p:cNvPr>
          <p:cNvSpPr txBox="1"/>
          <p:nvPr/>
        </p:nvSpPr>
        <p:spPr>
          <a:xfrm>
            <a:off x="7215447" y="314235"/>
            <a:ext cx="4366953" cy="6494085"/>
          </a:xfrm>
          <a:prstGeom prst="rect">
            <a:avLst/>
          </a:prstGeom>
          <a:noFill/>
        </p:spPr>
        <p:txBody>
          <a:bodyPr wrap="square" lIns="91440" tIns="45720" rIns="91440" bIns="45720" rtlCol="0" anchor="t">
            <a:spAutoFit/>
          </a:bodyPr>
          <a:lstStyle/>
          <a:p>
            <a:r>
              <a:rPr lang="en-US" sz="2800" b="1" u="sng">
                <a:solidFill>
                  <a:schemeClr val="bg1"/>
                </a:solidFill>
                <a:latin typeface="+mn-lt"/>
              </a:rPr>
              <a:t>Key Takeaways:</a:t>
            </a:r>
          </a:p>
          <a:p>
            <a:endParaRPr lang="en-US" sz="2400" b="1">
              <a:solidFill>
                <a:schemeClr val="bg1"/>
              </a:solidFill>
              <a:latin typeface="+mn-lt"/>
            </a:endParaRPr>
          </a:p>
          <a:p>
            <a:pPr marL="457200" lvl="4" indent="-457200">
              <a:buClr>
                <a:schemeClr val="bg1"/>
              </a:buClr>
              <a:buFont typeface="Arial" panose="020B0604020202020204" pitchFamily="34" charset="0"/>
              <a:buChar char="•"/>
            </a:pPr>
            <a:r>
              <a:rPr lang="en-US" sz="2800">
                <a:solidFill>
                  <a:schemeClr val="bg1"/>
                </a:solidFill>
                <a:latin typeface="+mn-lt"/>
              </a:rPr>
              <a:t>New 12-step CIP planning process</a:t>
            </a:r>
          </a:p>
          <a:p>
            <a:pPr marL="457200" lvl="4" indent="-457200">
              <a:buClr>
                <a:schemeClr val="bg1"/>
              </a:buClr>
              <a:buFont typeface="Arial" panose="020B0604020202020204" pitchFamily="34" charset="0"/>
              <a:buChar char="•"/>
            </a:pPr>
            <a:endParaRPr lang="en-US" sz="2800">
              <a:solidFill>
                <a:schemeClr val="bg1"/>
              </a:solidFill>
              <a:latin typeface="+mn-lt"/>
            </a:endParaRPr>
          </a:p>
          <a:p>
            <a:pPr marL="457200" lvl="2" indent="-457200">
              <a:buClr>
                <a:schemeClr val="bg1"/>
              </a:buClr>
              <a:buFont typeface="Arial" panose="020B0604020202020204" pitchFamily="34" charset="0"/>
              <a:buChar char="•"/>
            </a:pPr>
            <a:r>
              <a:rPr lang="en-US" sz="2800">
                <a:solidFill>
                  <a:schemeClr val="bg1"/>
                </a:solidFill>
                <a:latin typeface="+mn-lt"/>
              </a:rPr>
              <a:t>11 projects recommended for FY 2028 – 2032 CIP</a:t>
            </a:r>
          </a:p>
          <a:p>
            <a:pPr marL="457200" lvl="2" indent="-457200">
              <a:buClr>
                <a:schemeClr val="bg1"/>
              </a:buClr>
              <a:buFont typeface="Arial" panose="020B0604020202020204" pitchFamily="34" charset="0"/>
              <a:buChar char="•"/>
            </a:pPr>
            <a:endParaRPr lang="en-US" sz="2800">
              <a:solidFill>
                <a:schemeClr val="bg1"/>
              </a:solidFill>
              <a:latin typeface="+mn-lt"/>
            </a:endParaRPr>
          </a:p>
          <a:p>
            <a:pPr marL="457200" lvl="2" indent="-457200">
              <a:buClr>
                <a:schemeClr val="bg1"/>
              </a:buClr>
              <a:buFont typeface="Arial" panose="020B0604020202020204" pitchFamily="34" charset="0"/>
              <a:buChar char="•"/>
            </a:pPr>
            <a:r>
              <a:rPr lang="en-US" sz="2800">
                <a:solidFill>
                  <a:schemeClr val="bg1"/>
                </a:solidFill>
                <a:latin typeface="+mn-lt"/>
              </a:rPr>
              <a:t>11 new and 11 revised fiscal policy subsections</a:t>
            </a:r>
          </a:p>
          <a:p>
            <a:pPr marL="457200" lvl="2" indent="-457200">
              <a:buClr>
                <a:schemeClr val="bg1"/>
              </a:buClr>
              <a:buFont typeface="Arial" panose="020B0604020202020204" pitchFamily="34" charset="0"/>
              <a:buChar char="•"/>
            </a:pPr>
            <a:endParaRPr lang="en-US" sz="2800">
              <a:solidFill>
                <a:schemeClr val="bg1"/>
              </a:solidFill>
              <a:latin typeface="+mn-lt"/>
            </a:endParaRPr>
          </a:p>
          <a:p>
            <a:pPr marL="457200" lvl="2" indent="-457200">
              <a:buClr>
                <a:schemeClr val="bg1"/>
              </a:buClr>
              <a:buFont typeface="Arial" panose="020B0604020202020204" pitchFamily="34" charset="0"/>
              <a:buChar char="•"/>
            </a:pPr>
            <a:r>
              <a:rPr lang="en-US" sz="2800">
                <a:solidFill>
                  <a:schemeClr val="bg1"/>
                </a:solidFill>
                <a:latin typeface="+mn-lt"/>
              </a:rPr>
              <a:t>New TIF application and 17 policies</a:t>
            </a:r>
          </a:p>
          <a:p>
            <a:endParaRPr lang="en-US" sz="2400">
              <a:solidFill>
                <a:schemeClr val="bg1"/>
              </a:solidFill>
              <a:latin typeface="+mn-lt"/>
            </a:endParaRPr>
          </a:p>
        </p:txBody>
      </p:sp>
    </p:spTree>
    <p:extLst>
      <p:ext uri="{BB962C8B-B14F-4D97-AF65-F5344CB8AC3E}">
        <p14:creationId xmlns:p14="http://schemas.microsoft.com/office/powerpoint/2010/main" val="8340042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mc:AlternateContent xmlns:mc="http://schemas.openxmlformats.org/markup-compatibility/2006">
        <mc:Choice xmlns:psuz="http://schemas.microsoft.com/office/powerpoint/2016/summaryzoom" Requires="psuz">
          <p:graphicFrame>
            <p:nvGraphicFramePr>
              <p:cNvPr id="6" name="Summary Zoom 5">
                <a:extLst>
                  <a:ext uri="{FF2B5EF4-FFF2-40B4-BE49-F238E27FC236}">
                    <a16:creationId xmlns:a16="http://schemas.microsoft.com/office/drawing/2014/main" id="{629EF802-43A6-76FD-9DAB-E1D072F9428B}"/>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4087296117"/>
                  </p:ext>
                </p:extLst>
              </p:nvPr>
            </p:nvGraphicFramePr>
            <p:xfrm>
              <a:off x="-398235" y="719116"/>
              <a:ext cx="12988470" cy="5599113"/>
            </p:xfrm>
            <a:graphic>
              <a:graphicData uri="http://schemas.microsoft.com/office/powerpoint/2016/summaryzoom">
                <psuz:summaryZm>
                  <psuz:summaryZmObj sectionId="{7ED128B6-F026-4A9C-BDD8-80D6D13232A3}">
                    <psuz:zmPr id="{B13C5585-710E-4398-8D59-1F55E8413038}" transitionDur="1000">
                      <p166:blipFill xmlns:p166="http://schemas.microsoft.com/office/powerpoint/2016/6/main">
                        <a:blip r:embed="rId2"/>
                        <a:stretch>
                          <a:fillRect/>
                        </a:stretch>
                      </p166:blipFill>
                      <p166:spPr xmlns:p166="http://schemas.microsoft.com/office/powerpoint/2016/6/main">
                        <a:xfrm>
                          <a:off x="727148" y="153976"/>
                          <a:ext cx="2239645" cy="1259800"/>
                        </a:xfrm>
                        <a:prstGeom prst="rect">
                          <a:avLst/>
                        </a:prstGeom>
                        <a:ln w="3175">
                          <a:solidFill>
                            <a:prstClr val="ltGray"/>
                          </a:solidFill>
                        </a:ln>
                      </p166:spPr>
                    </psuz:zmPr>
                  </psuz:summaryZmObj>
                  <psuz:summaryZmObj sectionId="{36420929-6A83-4A89-AA4D-0DCBC741A37B}">
                    <psuz:zmPr id="{A4F37A76-F2EC-4EB1-BC3D-A3C7F016DB61}" transitionDur="1000">
                      <p166:blipFill xmlns:p166="http://schemas.microsoft.com/office/powerpoint/2016/6/main">
                        <a:blip r:embed="rId3"/>
                        <a:stretch>
                          <a:fillRect/>
                        </a:stretch>
                      </p166:blipFill>
                      <p166:spPr xmlns:p166="http://schemas.microsoft.com/office/powerpoint/2016/6/main">
                        <a:xfrm>
                          <a:off x="3050780" y="153976"/>
                          <a:ext cx="2239645" cy="1259800"/>
                        </a:xfrm>
                        <a:prstGeom prst="rect">
                          <a:avLst/>
                        </a:prstGeom>
                        <a:ln w="3175">
                          <a:solidFill>
                            <a:prstClr val="ltGray"/>
                          </a:solidFill>
                        </a:ln>
                      </p166:spPr>
                    </psuz:zmPr>
                  </psuz:summaryZmObj>
                  <psuz:summaryZmObj sectionId="{52B21179-AC11-4EB9-A6E5-045CEEA24B86}">
                    <psuz:zmPr id="{40CA59FA-AE5C-4978-8B66-013DFCD6E132}" transitionDur="1000">
                      <p166:blipFill xmlns:p166="http://schemas.microsoft.com/office/powerpoint/2016/6/main">
                        <a:blip r:embed="rId4"/>
                        <a:stretch>
                          <a:fillRect/>
                        </a:stretch>
                      </p166:blipFill>
                      <p166:spPr xmlns:p166="http://schemas.microsoft.com/office/powerpoint/2016/6/main">
                        <a:xfrm>
                          <a:off x="5374412" y="153976"/>
                          <a:ext cx="2239645" cy="1259800"/>
                        </a:xfrm>
                        <a:prstGeom prst="rect">
                          <a:avLst/>
                        </a:prstGeom>
                        <a:ln w="3175">
                          <a:solidFill>
                            <a:prstClr val="ltGray"/>
                          </a:solidFill>
                        </a:ln>
                      </p166:spPr>
                    </psuz:zmPr>
                  </psuz:summaryZmObj>
                  <psuz:summaryZmObj sectionId="{94371E2F-07D7-4437-A161-9B9C0512ADE2}">
                    <psuz:zmPr id="{EB24612D-2853-4EA2-8D76-6B33531FA3E5}" transitionDur="1000">
                      <p166:blipFill xmlns:p166="http://schemas.microsoft.com/office/powerpoint/2016/6/main">
                        <a:blip r:embed="rId5"/>
                        <a:stretch>
                          <a:fillRect/>
                        </a:stretch>
                      </p166:blipFill>
                      <p166:spPr xmlns:p166="http://schemas.microsoft.com/office/powerpoint/2016/6/main">
                        <a:xfrm>
                          <a:off x="7698044" y="153976"/>
                          <a:ext cx="2239645" cy="1259800"/>
                        </a:xfrm>
                        <a:prstGeom prst="rect">
                          <a:avLst/>
                        </a:prstGeom>
                        <a:ln w="3175">
                          <a:solidFill>
                            <a:prstClr val="ltGray"/>
                          </a:solidFill>
                        </a:ln>
                      </p166:spPr>
                    </psuz:zmPr>
                  </psuz:summaryZmObj>
                  <psuz:summaryZmObj sectionId="{BFB31BBF-ABED-4FD0-A794-496C015924EA}">
                    <psuz:zmPr id="{2AADF1EA-3C8B-4792-961B-B5E43567F1DB}" transitionDur="1000">
                      <p166:blipFill xmlns:p166="http://schemas.microsoft.com/office/powerpoint/2016/6/main">
                        <a:blip r:embed="rId6"/>
                        <a:stretch>
                          <a:fillRect/>
                        </a:stretch>
                      </p166:blipFill>
                      <p166:spPr xmlns:p166="http://schemas.microsoft.com/office/powerpoint/2016/6/main">
                        <a:xfrm>
                          <a:off x="10021676" y="153976"/>
                          <a:ext cx="2239645" cy="1259800"/>
                        </a:xfrm>
                        <a:prstGeom prst="rect">
                          <a:avLst/>
                        </a:prstGeom>
                        <a:ln w="3175">
                          <a:solidFill>
                            <a:prstClr val="ltGray"/>
                          </a:solidFill>
                        </a:ln>
                      </p166:spPr>
                    </psuz:zmPr>
                  </psuz:summaryZmObj>
                  <psuz:summaryZmObj sectionId="{3C165801-5243-47B3-B3BD-E5AC6CBB72DD}">
                    <psuz:zmPr id="{82AC4B51-927D-4476-89D0-B711E4BE705E}" transitionDur="1000">
                      <p166:blipFill xmlns:p166="http://schemas.microsoft.com/office/powerpoint/2016/6/main">
                        <a:blip r:embed="rId7"/>
                        <a:stretch>
                          <a:fillRect/>
                        </a:stretch>
                      </p166:blipFill>
                      <p166:spPr xmlns:p166="http://schemas.microsoft.com/office/powerpoint/2016/6/main">
                        <a:xfrm>
                          <a:off x="727148" y="1497763"/>
                          <a:ext cx="2239645" cy="1259800"/>
                        </a:xfrm>
                        <a:prstGeom prst="rect">
                          <a:avLst/>
                        </a:prstGeom>
                        <a:ln w="3175">
                          <a:solidFill>
                            <a:prstClr val="ltGray"/>
                          </a:solidFill>
                        </a:ln>
                      </p166:spPr>
                    </psuz:zmPr>
                  </psuz:summaryZmObj>
                  <psuz:summaryZmObj sectionId="{09E11A04-317C-4DEB-8C8D-A2ED4074F7A3}">
                    <psuz:zmPr id="{B3E26384-0E36-4897-A52F-90171ECEECF9}" transitionDur="1000">
                      <p166:blipFill xmlns:p166="http://schemas.microsoft.com/office/powerpoint/2016/6/main">
                        <a:blip r:embed="rId8"/>
                        <a:stretch>
                          <a:fillRect/>
                        </a:stretch>
                      </p166:blipFill>
                      <p166:spPr xmlns:p166="http://schemas.microsoft.com/office/powerpoint/2016/6/main">
                        <a:xfrm>
                          <a:off x="3050780" y="1497763"/>
                          <a:ext cx="2239645" cy="1259800"/>
                        </a:xfrm>
                        <a:prstGeom prst="rect">
                          <a:avLst/>
                        </a:prstGeom>
                        <a:ln w="3175">
                          <a:solidFill>
                            <a:prstClr val="ltGray"/>
                          </a:solidFill>
                        </a:ln>
                      </p166:spPr>
                    </psuz:zmPr>
                  </psuz:summaryZmObj>
                  <psuz:summaryZmObj sectionId="{58F6264A-0DFA-4924-B5D9-87440BFD030A}">
                    <psuz:zmPr id="{8776A664-3C67-4FEF-B195-1FAE6CA6D7D6}" transitionDur="1000">
                      <p166:blipFill xmlns:p166="http://schemas.microsoft.com/office/powerpoint/2016/6/main">
                        <a:blip r:embed="rId9"/>
                        <a:stretch>
                          <a:fillRect/>
                        </a:stretch>
                      </p166:blipFill>
                      <p166:spPr xmlns:p166="http://schemas.microsoft.com/office/powerpoint/2016/6/main">
                        <a:xfrm>
                          <a:off x="5374412" y="1497763"/>
                          <a:ext cx="2239645" cy="1259800"/>
                        </a:xfrm>
                        <a:prstGeom prst="rect">
                          <a:avLst/>
                        </a:prstGeom>
                        <a:ln w="3175">
                          <a:solidFill>
                            <a:prstClr val="ltGray"/>
                          </a:solidFill>
                        </a:ln>
                      </p166:spPr>
                    </psuz:zmPr>
                  </psuz:summaryZmObj>
                  <psuz:summaryZmObj sectionId="{11C96E44-4BF8-467F-B1AE-E780736A73B3}">
                    <psuz:zmPr id="{561DB7DB-636F-48FD-A4D1-5EB30D5A24F3}" transitionDur="1000">
                      <p166:blipFill xmlns:p166="http://schemas.microsoft.com/office/powerpoint/2016/6/main">
                        <a:blip r:embed="rId10"/>
                        <a:stretch>
                          <a:fillRect/>
                        </a:stretch>
                      </p166:blipFill>
                      <p166:spPr xmlns:p166="http://schemas.microsoft.com/office/powerpoint/2016/6/main">
                        <a:xfrm>
                          <a:off x="7698044" y="1497763"/>
                          <a:ext cx="2239645" cy="1259800"/>
                        </a:xfrm>
                        <a:prstGeom prst="rect">
                          <a:avLst/>
                        </a:prstGeom>
                        <a:ln w="3175">
                          <a:solidFill>
                            <a:prstClr val="ltGray"/>
                          </a:solidFill>
                        </a:ln>
                      </p166:spPr>
                    </psuz:zmPr>
                  </psuz:summaryZmObj>
                  <psuz:summaryZmObj sectionId="{579E9480-87FA-4E2A-882B-ECB1982F0DF8}">
                    <psuz:zmPr id="{6188ECC3-C9F9-4D89-A838-962247703F32}" transitionDur="1000">
                      <p166:blipFill xmlns:p166="http://schemas.microsoft.com/office/powerpoint/2016/6/main">
                        <a:blip r:embed="rId11"/>
                        <a:stretch>
                          <a:fillRect/>
                        </a:stretch>
                      </p166:blipFill>
                      <p166:spPr xmlns:p166="http://schemas.microsoft.com/office/powerpoint/2016/6/main">
                        <a:xfrm>
                          <a:off x="10021676" y="1497763"/>
                          <a:ext cx="2239645" cy="1259800"/>
                        </a:xfrm>
                        <a:prstGeom prst="rect">
                          <a:avLst/>
                        </a:prstGeom>
                        <a:ln w="3175">
                          <a:solidFill>
                            <a:prstClr val="ltGray"/>
                          </a:solidFill>
                        </a:ln>
                      </p166:spPr>
                    </psuz:zmPr>
                  </psuz:summaryZmObj>
                  <psuz:summaryZmObj sectionId="{0160CBE5-FE65-40F2-9550-66CE0A99197C}">
                    <psuz:zmPr id="{3A43985B-E1E2-4F2A-B1A7-CB280B13ED53}" transitionDur="1000">
                      <p166:blipFill xmlns:p166="http://schemas.microsoft.com/office/powerpoint/2016/6/main">
                        <a:blip r:embed="rId12"/>
                        <a:stretch>
                          <a:fillRect/>
                        </a:stretch>
                      </p166:blipFill>
                      <p166:spPr xmlns:p166="http://schemas.microsoft.com/office/powerpoint/2016/6/main">
                        <a:xfrm>
                          <a:off x="727148" y="2841550"/>
                          <a:ext cx="2239645" cy="1259800"/>
                        </a:xfrm>
                        <a:prstGeom prst="rect">
                          <a:avLst/>
                        </a:prstGeom>
                        <a:ln w="3175">
                          <a:solidFill>
                            <a:prstClr val="ltGray"/>
                          </a:solidFill>
                        </a:ln>
                      </p166:spPr>
                    </psuz:zmPr>
                  </psuz:summaryZmObj>
                  <psuz:summaryZmObj sectionId="{BD4EB9D3-5376-4018-B964-5504ED1385D3}">
                    <psuz:zmPr id="{BB46FDD9-AD99-4262-984C-3B6DF3C4412C}" transitionDur="1000">
                      <p166:blipFill xmlns:p166="http://schemas.microsoft.com/office/powerpoint/2016/6/main">
                        <a:blip r:embed="rId13"/>
                        <a:stretch>
                          <a:fillRect/>
                        </a:stretch>
                      </p166:blipFill>
                      <p166:spPr xmlns:p166="http://schemas.microsoft.com/office/powerpoint/2016/6/main">
                        <a:xfrm>
                          <a:off x="3050780" y="2841550"/>
                          <a:ext cx="2239645" cy="1259800"/>
                        </a:xfrm>
                        <a:prstGeom prst="rect">
                          <a:avLst/>
                        </a:prstGeom>
                        <a:ln w="3175">
                          <a:solidFill>
                            <a:prstClr val="ltGray"/>
                          </a:solidFill>
                        </a:ln>
                      </p166:spPr>
                    </psuz:zmPr>
                  </psuz:summaryZmObj>
                  <psuz:summaryZmObj sectionId="{C69E2B05-A002-4DDB-8F3B-6AD630AEDFFF}">
                    <psuz:zmPr id="{EE3133CC-49E4-4EB7-8854-C35C8EC93D44}" transitionDur="1000">
                      <p166:blipFill xmlns:p166="http://schemas.microsoft.com/office/powerpoint/2016/6/main">
                        <a:blip r:embed="rId14"/>
                        <a:stretch>
                          <a:fillRect/>
                        </a:stretch>
                      </p166:blipFill>
                      <p166:spPr xmlns:p166="http://schemas.microsoft.com/office/powerpoint/2016/6/main">
                        <a:xfrm>
                          <a:off x="5374412" y="2841550"/>
                          <a:ext cx="2239645" cy="1259800"/>
                        </a:xfrm>
                        <a:prstGeom prst="rect">
                          <a:avLst/>
                        </a:prstGeom>
                        <a:ln w="3175">
                          <a:solidFill>
                            <a:prstClr val="ltGray"/>
                          </a:solidFill>
                        </a:ln>
                      </p166:spPr>
                    </psuz:zmPr>
                  </psuz:summaryZmObj>
                  <psuz:summaryZmObj sectionId="{283E0986-9CBE-452A-9B77-4832ACFAF13A}">
                    <psuz:zmPr id="{5578284F-E3B8-44BC-9B4D-72F6F8807818}" transitionDur="1000">
                      <p166:blipFill xmlns:p166="http://schemas.microsoft.com/office/powerpoint/2016/6/main">
                        <a:blip r:embed="rId15"/>
                        <a:stretch>
                          <a:fillRect/>
                        </a:stretch>
                      </p166:blipFill>
                      <p166:spPr xmlns:p166="http://schemas.microsoft.com/office/powerpoint/2016/6/main">
                        <a:xfrm>
                          <a:off x="7698044" y="2841550"/>
                          <a:ext cx="2239645" cy="1259800"/>
                        </a:xfrm>
                        <a:prstGeom prst="rect">
                          <a:avLst/>
                        </a:prstGeom>
                        <a:ln w="3175">
                          <a:solidFill>
                            <a:prstClr val="ltGray"/>
                          </a:solidFill>
                        </a:ln>
                      </p166:spPr>
                    </psuz:zmPr>
                  </psuz:summaryZmObj>
                  <psuz:summaryZmObj sectionId="{3A6F1013-472E-4F16-ACFF-43408815AAF3}">
                    <psuz:zmPr id="{329E2C34-FB19-4779-853B-85D5567D39B4}" transitionDur="1000">
                      <p166:blipFill xmlns:p166="http://schemas.microsoft.com/office/powerpoint/2016/6/main">
                        <a:blip r:embed="rId16"/>
                        <a:stretch>
                          <a:fillRect/>
                        </a:stretch>
                      </p166:blipFill>
                      <p166:spPr xmlns:p166="http://schemas.microsoft.com/office/powerpoint/2016/6/main">
                        <a:xfrm>
                          <a:off x="10021676" y="2841550"/>
                          <a:ext cx="2239645" cy="1259800"/>
                        </a:xfrm>
                        <a:prstGeom prst="rect">
                          <a:avLst/>
                        </a:prstGeom>
                        <a:ln w="3175">
                          <a:solidFill>
                            <a:prstClr val="ltGray"/>
                          </a:solidFill>
                        </a:ln>
                      </p166:spPr>
                    </psuz:zmPr>
                  </psuz:summaryZmObj>
                  <psuz:summaryZmObj sectionId="{79669E81-2977-45F5-ADA7-2637640B2CF5}">
                    <psuz:zmPr id="{23C4F0DE-1749-4700-9800-1D2A84D25449}" transitionDur="1000">
                      <p166:blipFill xmlns:p166="http://schemas.microsoft.com/office/powerpoint/2016/6/main">
                        <a:blip r:embed="rId17"/>
                        <a:stretch>
                          <a:fillRect/>
                        </a:stretch>
                      </p166:blipFill>
                      <p166:spPr xmlns:p166="http://schemas.microsoft.com/office/powerpoint/2016/6/main">
                        <a:xfrm>
                          <a:off x="727148" y="4185337"/>
                          <a:ext cx="2239645" cy="1259800"/>
                        </a:xfrm>
                        <a:prstGeom prst="rect">
                          <a:avLst/>
                        </a:prstGeom>
                        <a:ln w="3175">
                          <a:solidFill>
                            <a:prstClr val="ltGray"/>
                          </a:solidFill>
                        </a:ln>
                      </p166:spPr>
                    </psuz:zmPr>
                  </psuz:summaryZmObj>
                  <psuz:summaryZmObj sectionId="{A6D87BBC-E724-4709-AC73-A579E38C833D}">
                    <psuz:zmPr id="{49DA795E-05CE-4058-9F98-1DE6B2383437}" transitionDur="1000">
                      <p166:blipFill xmlns:p166="http://schemas.microsoft.com/office/powerpoint/2016/6/main">
                        <a:blip r:embed="rId18"/>
                        <a:stretch>
                          <a:fillRect/>
                        </a:stretch>
                      </p166:blipFill>
                      <p166:spPr xmlns:p166="http://schemas.microsoft.com/office/powerpoint/2016/6/main">
                        <a:xfrm>
                          <a:off x="3050780" y="4185337"/>
                          <a:ext cx="2239645" cy="1259800"/>
                        </a:xfrm>
                        <a:prstGeom prst="rect">
                          <a:avLst/>
                        </a:prstGeom>
                        <a:ln w="3175">
                          <a:solidFill>
                            <a:prstClr val="ltGray"/>
                          </a:solidFill>
                        </a:ln>
                      </p166:spPr>
                    </psuz:zmPr>
                  </psuz:summaryZmObj>
                  <psuz:summaryZmObj sectionId="{79D99252-5DDA-4858-9253-A4B4E966B0B9}">
                    <psuz:zmPr id="{BF1B7617-8B1E-4239-89B0-6C5D30F88DB5}" transitionDur="1000">
                      <p166:blipFill xmlns:p166="http://schemas.microsoft.com/office/powerpoint/2016/6/main">
                        <a:blip r:embed="rId19"/>
                        <a:stretch>
                          <a:fillRect/>
                        </a:stretch>
                      </p166:blipFill>
                      <p166:spPr xmlns:p166="http://schemas.microsoft.com/office/powerpoint/2016/6/main">
                        <a:xfrm>
                          <a:off x="5374412" y="4185337"/>
                          <a:ext cx="2239645" cy="1259800"/>
                        </a:xfrm>
                        <a:prstGeom prst="rect">
                          <a:avLst/>
                        </a:prstGeom>
                        <a:ln w="3175">
                          <a:solidFill>
                            <a:prstClr val="ltGray"/>
                          </a:solidFill>
                        </a:ln>
                      </p166:spPr>
                    </psuz:zmPr>
                  </psuz:summaryZmObj>
                  <psuz:summaryZmObj sectionId="{8B45BA7A-BD45-428B-97AE-707FFDC41C0F}">
                    <psuz:zmPr id="{21BFB843-942C-49F2-8450-F9E7BF5BA86D}" transitionDur="1000">
                      <p166:blipFill xmlns:p166="http://schemas.microsoft.com/office/powerpoint/2016/6/main">
                        <a:blip r:embed="rId20"/>
                        <a:stretch>
                          <a:fillRect/>
                        </a:stretch>
                      </p166:blipFill>
                      <p166:spPr xmlns:p166="http://schemas.microsoft.com/office/powerpoint/2016/6/main">
                        <a:xfrm>
                          <a:off x="7698044" y="4185337"/>
                          <a:ext cx="2239645" cy="1259800"/>
                        </a:xfrm>
                        <a:prstGeom prst="rect">
                          <a:avLst/>
                        </a:prstGeom>
                        <a:ln w="3175">
                          <a:solidFill>
                            <a:prstClr val="ltGray"/>
                          </a:solidFill>
                        </a:ln>
                      </p166:spPr>
                    </psuz:zmPr>
                  </psuz:summaryZmObj>
                  <psuz:summaryZmObj sectionId="{4A41BAC2-CCD7-4F6A-9890-C2C161C266AC}">
                    <psuz:zmPr id="{18B92E01-9355-4200-A593-B37A7EA586C0}" transitionDur="1000">
                      <p166:blipFill xmlns:p166="http://schemas.microsoft.com/office/powerpoint/2016/6/main">
                        <a:blip r:embed="rId21"/>
                        <a:stretch>
                          <a:fillRect/>
                        </a:stretch>
                      </p166:blipFill>
                      <p166:spPr xmlns:p166="http://schemas.microsoft.com/office/powerpoint/2016/6/main">
                        <a:xfrm>
                          <a:off x="10021676" y="4185337"/>
                          <a:ext cx="2239645" cy="1259800"/>
                        </a:xfrm>
                        <a:prstGeom prst="rect">
                          <a:avLst/>
                        </a:prstGeom>
                        <a:ln w="3175">
                          <a:solidFill>
                            <a:prstClr val="ltGray"/>
                          </a:solidFill>
                        </a:ln>
                      </p166:spPr>
                    </psuz:zmPr>
                  </psuz:summaryZmObj>
                  <psuz:gridLayout/>
                </psuz:summaryZm>
              </a:graphicData>
            </a:graphic>
          </p:graphicFrame>
        </mc:Choice>
        <mc:Fallback>
          <p:grpSp>
            <p:nvGrpSpPr>
              <p:cNvPr id="6" name="Summary Zoom 5">
                <a:extLst>
                  <a:ext uri="{FF2B5EF4-FFF2-40B4-BE49-F238E27FC236}">
                    <a16:creationId xmlns:a16="http://schemas.microsoft.com/office/drawing/2014/main" id="{629EF802-43A6-76FD-9DAB-E1D072F9428B}"/>
                  </a:ext>
                  <a:ext uri="{C183D7F6-B498-43B3-948B-1728B52AA6E4}">
                    <adec:decorative xmlns:adec="http://schemas.microsoft.com/office/drawing/2017/decorative" val="1"/>
                  </a:ext>
                </a:extLst>
              </p:cNvPr>
              <p:cNvGrpSpPr>
                <a:grpSpLocks noGrp="1" noUngrp="1" noRot="1" noChangeAspect="1" noMove="1" noResize="1"/>
              </p:cNvGrpSpPr>
              <p:nvPr/>
            </p:nvGrpSpPr>
            <p:grpSpPr>
              <a:xfrm>
                <a:off x="-398235" y="719116"/>
                <a:ext cx="12988470" cy="5599113"/>
                <a:chOff x="-398235" y="719116"/>
                <a:chExt cx="12988470" cy="5599113"/>
              </a:xfrm>
            </p:grpSpPr>
            <p:pic>
              <p:nvPicPr>
                <p:cNvPr id="4" name="Picture 4">
                  <a:hlinkClick r:id="rId22" action="ppaction://hlinksldjump"/>
                </p:cNvPr>
                <p:cNvPicPr>
                  <a:picLocks noSelect="1" noRot="1" noChangeAspect="1" noMove="1" noResize="1" noEditPoints="1" noAdjustHandles="1" noChangeArrowheads="1" noChangeShapeType="1"/>
                </p:cNvPicPr>
                <p:nvPr/>
              </p:nvPicPr>
              <p:blipFill>
                <a:blip r:embed="rId2"/>
                <a:stretch>
                  <a:fillRect/>
                </a:stretch>
              </p:blipFill>
              <p:spPr>
                <a:xfrm>
                  <a:off x="328913" y="873092"/>
                  <a:ext cx="2239645" cy="1259800"/>
                </a:xfrm>
                <a:prstGeom prst="rect">
                  <a:avLst/>
                </a:prstGeom>
                <a:ln w="3175">
                  <a:solidFill>
                    <a:prstClr val="ltGray"/>
                  </a:solidFill>
                </a:ln>
              </p:spPr>
            </p:pic>
            <p:pic>
              <p:nvPicPr>
                <p:cNvPr id="5" name="Picture 5">
                  <a:hlinkClick r:id="rId23" action="ppaction://hlinksldjump"/>
                </p:cNvPr>
                <p:cNvPicPr>
                  <a:picLocks noSelect="1" noRot="1" noChangeAspect="1" noMove="1" noResize="1" noEditPoints="1" noAdjustHandles="1" noChangeArrowheads="1" noChangeShapeType="1"/>
                </p:cNvPicPr>
                <p:nvPr/>
              </p:nvPicPr>
              <p:blipFill>
                <a:blip r:embed="rId3"/>
                <a:stretch>
                  <a:fillRect/>
                </a:stretch>
              </p:blipFill>
              <p:spPr>
                <a:xfrm>
                  <a:off x="2652545" y="873092"/>
                  <a:ext cx="2239645" cy="1259800"/>
                </a:xfrm>
                <a:prstGeom prst="rect">
                  <a:avLst/>
                </a:prstGeom>
                <a:ln w="3175">
                  <a:solidFill>
                    <a:prstClr val="ltGray"/>
                  </a:solidFill>
                </a:ln>
              </p:spPr>
            </p:pic>
            <p:pic>
              <p:nvPicPr>
                <p:cNvPr id="7" name="Picture 7">
                  <a:hlinkClick r:id="rId24" action="ppaction://hlinksldjump"/>
                </p:cNvPr>
                <p:cNvPicPr>
                  <a:picLocks noSelect="1" noRot="1" noChangeAspect="1" noMove="1" noResize="1" noEditPoints="1" noAdjustHandles="1" noChangeArrowheads="1" noChangeShapeType="1"/>
                </p:cNvPicPr>
                <p:nvPr/>
              </p:nvPicPr>
              <p:blipFill>
                <a:blip r:embed="rId4"/>
                <a:stretch>
                  <a:fillRect/>
                </a:stretch>
              </p:blipFill>
              <p:spPr>
                <a:xfrm>
                  <a:off x="4976177" y="873092"/>
                  <a:ext cx="2239645" cy="1259800"/>
                </a:xfrm>
                <a:prstGeom prst="rect">
                  <a:avLst/>
                </a:prstGeom>
                <a:ln w="3175">
                  <a:solidFill>
                    <a:prstClr val="ltGray"/>
                  </a:solidFill>
                </a:ln>
              </p:spPr>
            </p:pic>
            <p:pic>
              <p:nvPicPr>
                <p:cNvPr id="8" name="Picture 8">
                  <a:hlinkClick r:id="rId25" action="ppaction://hlinksldjump"/>
                </p:cNvPr>
                <p:cNvPicPr>
                  <a:picLocks noSelect="1" noRot="1" noChangeAspect="1" noMove="1" noResize="1" noEditPoints="1" noAdjustHandles="1" noChangeArrowheads="1" noChangeShapeType="1"/>
                </p:cNvPicPr>
                <p:nvPr/>
              </p:nvPicPr>
              <p:blipFill>
                <a:blip r:embed="rId5"/>
                <a:stretch>
                  <a:fillRect/>
                </a:stretch>
              </p:blipFill>
              <p:spPr>
                <a:xfrm>
                  <a:off x="7299809" y="873092"/>
                  <a:ext cx="2239645" cy="1259800"/>
                </a:xfrm>
                <a:prstGeom prst="rect">
                  <a:avLst/>
                </a:prstGeom>
                <a:ln w="3175">
                  <a:solidFill>
                    <a:prstClr val="ltGray"/>
                  </a:solidFill>
                </a:ln>
              </p:spPr>
            </p:pic>
            <p:pic>
              <p:nvPicPr>
                <p:cNvPr id="9" name="Picture 9">
                  <a:hlinkClick r:id="rId26" action="ppaction://hlinksldjump"/>
                </p:cNvPr>
                <p:cNvPicPr>
                  <a:picLocks noSelect="1" noRot="1" noChangeAspect="1" noMove="1" noResize="1" noEditPoints="1" noAdjustHandles="1" noChangeArrowheads="1" noChangeShapeType="1"/>
                </p:cNvPicPr>
                <p:nvPr/>
              </p:nvPicPr>
              <p:blipFill>
                <a:blip r:embed="rId6"/>
                <a:stretch>
                  <a:fillRect/>
                </a:stretch>
              </p:blipFill>
              <p:spPr>
                <a:xfrm>
                  <a:off x="9623441" y="873092"/>
                  <a:ext cx="2239645" cy="1259800"/>
                </a:xfrm>
                <a:prstGeom prst="rect">
                  <a:avLst/>
                </a:prstGeom>
                <a:ln w="3175">
                  <a:solidFill>
                    <a:prstClr val="ltGray"/>
                  </a:solidFill>
                </a:ln>
              </p:spPr>
            </p:pic>
            <p:pic>
              <p:nvPicPr>
                <p:cNvPr id="10" name="Picture 10">
                  <a:hlinkClick r:id="rId27" action="ppaction://hlinksldjump"/>
                </p:cNvPr>
                <p:cNvPicPr>
                  <a:picLocks noSelect="1" noRot="1" noChangeAspect="1" noMove="1" noResize="1" noEditPoints="1" noAdjustHandles="1" noChangeArrowheads="1" noChangeShapeType="1"/>
                </p:cNvPicPr>
                <p:nvPr/>
              </p:nvPicPr>
              <p:blipFill>
                <a:blip r:embed="rId7"/>
                <a:stretch>
                  <a:fillRect/>
                </a:stretch>
              </p:blipFill>
              <p:spPr>
                <a:xfrm>
                  <a:off x="328913" y="2216879"/>
                  <a:ext cx="2239645" cy="1259800"/>
                </a:xfrm>
                <a:prstGeom prst="rect">
                  <a:avLst/>
                </a:prstGeom>
                <a:ln w="3175">
                  <a:solidFill>
                    <a:prstClr val="ltGray"/>
                  </a:solidFill>
                </a:ln>
              </p:spPr>
            </p:pic>
            <p:pic>
              <p:nvPicPr>
                <p:cNvPr id="11" name="Picture 11">
                  <a:hlinkClick r:id="rId28" action="ppaction://hlinksldjump"/>
                </p:cNvPr>
                <p:cNvPicPr>
                  <a:picLocks noSelect="1" noRot="1" noChangeAspect="1" noMove="1" noResize="1" noEditPoints="1" noAdjustHandles="1" noChangeArrowheads="1" noChangeShapeType="1"/>
                </p:cNvPicPr>
                <p:nvPr/>
              </p:nvPicPr>
              <p:blipFill>
                <a:blip r:embed="rId8"/>
                <a:stretch>
                  <a:fillRect/>
                </a:stretch>
              </p:blipFill>
              <p:spPr>
                <a:xfrm>
                  <a:off x="2652545" y="2216879"/>
                  <a:ext cx="2239645" cy="1259800"/>
                </a:xfrm>
                <a:prstGeom prst="rect">
                  <a:avLst/>
                </a:prstGeom>
                <a:ln w="3175">
                  <a:solidFill>
                    <a:prstClr val="ltGray"/>
                  </a:solidFill>
                </a:ln>
              </p:spPr>
            </p:pic>
            <p:pic>
              <p:nvPicPr>
                <p:cNvPr id="12" name="Picture 12">
                  <a:hlinkClick r:id="rId29" action="ppaction://hlinksldjump"/>
                </p:cNvPr>
                <p:cNvPicPr>
                  <a:picLocks noSelect="1" noRot="1" noChangeAspect="1" noMove="1" noResize="1" noEditPoints="1" noAdjustHandles="1" noChangeArrowheads="1" noChangeShapeType="1"/>
                </p:cNvPicPr>
                <p:nvPr/>
              </p:nvPicPr>
              <p:blipFill>
                <a:blip r:embed="rId9"/>
                <a:stretch>
                  <a:fillRect/>
                </a:stretch>
              </p:blipFill>
              <p:spPr>
                <a:xfrm>
                  <a:off x="4976177" y="2216879"/>
                  <a:ext cx="2239645" cy="1259800"/>
                </a:xfrm>
                <a:prstGeom prst="rect">
                  <a:avLst/>
                </a:prstGeom>
                <a:ln w="3175">
                  <a:solidFill>
                    <a:prstClr val="ltGray"/>
                  </a:solidFill>
                </a:ln>
              </p:spPr>
            </p:pic>
            <p:pic>
              <p:nvPicPr>
                <p:cNvPr id="13" name="Picture 13">
                  <a:hlinkClick r:id="rId30" action="ppaction://hlinksldjump"/>
                </p:cNvPr>
                <p:cNvPicPr>
                  <a:picLocks noSelect="1" noRot="1" noChangeAspect="1" noMove="1" noResize="1" noEditPoints="1" noAdjustHandles="1" noChangeArrowheads="1" noChangeShapeType="1"/>
                </p:cNvPicPr>
                <p:nvPr/>
              </p:nvPicPr>
              <p:blipFill>
                <a:blip r:embed="rId10"/>
                <a:stretch>
                  <a:fillRect/>
                </a:stretch>
              </p:blipFill>
              <p:spPr>
                <a:xfrm>
                  <a:off x="7299809" y="2216879"/>
                  <a:ext cx="2239645" cy="1259800"/>
                </a:xfrm>
                <a:prstGeom prst="rect">
                  <a:avLst/>
                </a:prstGeom>
                <a:ln w="3175">
                  <a:solidFill>
                    <a:prstClr val="ltGray"/>
                  </a:solidFill>
                </a:ln>
              </p:spPr>
            </p:pic>
            <p:pic>
              <p:nvPicPr>
                <p:cNvPr id="14" name="Picture 14">
                  <a:hlinkClick r:id="rId31" action="ppaction://hlinksldjump"/>
                </p:cNvPr>
                <p:cNvPicPr>
                  <a:picLocks noSelect="1" noRot="1" noChangeAspect="1" noMove="1" noResize="1" noEditPoints="1" noAdjustHandles="1" noChangeArrowheads="1" noChangeShapeType="1"/>
                </p:cNvPicPr>
                <p:nvPr/>
              </p:nvPicPr>
              <p:blipFill>
                <a:blip r:embed="rId11"/>
                <a:stretch>
                  <a:fillRect/>
                </a:stretch>
              </p:blipFill>
              <p:spPr>
                <a:xfrm>
                  <a:off x="9623441" y="2216879"/>
                  <a:ext cx="2239645" cy="1259800"/>
                </a:xfrm>
                <a:prstGeom prst="rect">
                  <a:avLst/>
                </a:prstGeom>
                <a:ln w="3175">
                  <a:solidFill>
                    <a:prstClr val="ltGray"/>
                  </a:solidFill>
                </a:ln>
              </p:spPr>
            </p:pic>
            <p:pic>
              <p:nvPicPr>
                <p:cNvPr id="15" name="Picture 15">
                  <a:hlinkClick r:id="rId32" action="ppaction://hlinksldjump"/>
                </p:cNvPr>
                <p:cNvPicPr>
                  <a:picLocks noSelect="1" noRot="1" noChangeAspect="1" noMove="1" noResize="1" noEditPoints="1" noAdjustHandles="1" noChangeArrowheads="1" noChangeShapeType="1"/>
                </p:cNvPicPr>
                <p:nvPr/>
              </p:nvPicPr>
              <p:blipFill>
                <a:blip r:embed="rId12"/>
                <a:stretch>
                  <a:fillRect/>
                </a:stretch>
              </p:blipFill>
              <p:spPr>
                <a:xfrm>
                  <a:off x="328913" y="3560666"/>
                  <a:ext cx="2239645" cy="1259800"/>
                </a:xfrm>
                <a:prstGeom prst="rect">
                  <a:avLst/>
                </a:prstGeom>
                <a:ln w="3175">
                  <a:solidFill>
                    <a:prstClr val="ltGray"/>
                  </a:solidFill>
                </a:ln>
              </p:spPr>
            </p:pic>
            <p:pic>
              <p:nvPicPr>
                <p:cNvPr id="16" name="Picture 16">
                  <a:hlinkClick r:id="rId33" action="ppaction://hlinksldjump"/>
                </p:cNvPr>
                <p:cNvPicPr>
                  <a:picLocks noSelect="1" noRot="1" noChangeAspect="1" noMove="1" noResize="1" noEditPoints="1" noAdjustHandles="1" noChangeArrowheads="1" noChangeShapeType="1"/>
                </p:cNvPicPr>
                <p:nvPr/>
              </p:nvPicPr>
              <p:blipFill>
                <a:blip r:embed="rId13"/>
                <a:stretch>
                  <a:fillRect/>
                </a:stretch>
              </p:blipFill>
              <p:spPr>
                <a:xfrm>
                  <a:off x="2652545" y="3560666"/>
                  <a:ext cx="2239645" cy="1259800"/>
                </a:xfrm>
                <a:prstGeom prst="rect">
                  <a:avLst/>
                </a:prstGeom>
                <a:ln w="3175">
                  <a:solidFill>
                    <a:prstClr val="ltGray"/>
                  </a:solidFill>
                </a:ln>
              </p:spPr>
            </p:pic>
            <p:pic>
              <p:nvPicPr>
                <p:cNvPr id="17" name="Picture 17">
                  <a:hlinkClick r:id="rId34" action="ppaction://hlinksldjump"/>
                </p:cNvPr>
                <p:cNvPicPr>
                  <a:picLocks noSelect="1" noRot="1" noChangeAspect="1" noMove="1" noResize="1" noEditPoints="1" noAdjustHandles="1" noChangeArrowheads="1" noChangeShapeType="1"/>
                </p:cNvPicPr>
                <p:nvPr/>
              </p:nvPicPr>
              <p:blipFill>
                <a:blip r:embed="rId14"/>
                <a:stretch>
                  <a:fillRect/>
                </a:stretch>
              </p:blipFill>
              <p:spPr>
                <a:xfrm>
                  <a:off x="4976177" y="3560666"/>
                  <a:ext cx="2239645" cy="1259800"/>
                </a:xfrm>
                <a:prstGeom prst="rect">
                  <a:avLst/>
                </a:prstGeom>
                <a:ln w="3175">
                  <a:solidFill>
                    <a:prstClr val="ltGray"/>
                  </a:solidFill>
                </a:ln>
              </p:spPr>
            </p:pic>
            <p:pic>
              <p:nvPicPr>
                <p:cNvPr id="18" name="Picture 18">
                  <a:hlinkClick r:id="rId35" action="ppaction://hlinksldjump"/>
                </p:cNvPr>
                <p:cNvPicPr>
                  <a:picLocks noSelect="1" noRot="1" noChangeAspect="1" noMove="1" noResize="1" noEditPoints="1" noAdjustHandles="1" noChangeArrowheads="1" noChangeShapeType="1"/>
                </p:cNvPicPr>
                <p:nvPr/>
              </p:nvPicPr>
              <p:blipFill>
                <a:blip r:embed="rId15"/>
                <a:stretch>
                  <a:fillRect/>
                </a:stretch>
              </p:blipFill>
              <p:spPr>
                <a:xfrm>
                  <a:off x="7299809" y="3560666"/>
                  <a:ext cx="2239645" cy="1259800"/>
                </a:xfrm>
                <a:prstGeom prst="rect">
                  <a:avLst/>
                </a:prstGeom>
                <a:ln w="3175">
                  <a:solidFill>
                    <a:prstClr val="ltGray"/>
                  </a:solidFill>
                </a:ln>
              </p:spPr>
            </p:pic>
            <p:pic>
              <p:nvPicPr>
                <p:cNvPr id="19" name="Picture 19">
                  <a:hlinkClick r:id="rId36" action="ppaction://hlinksldjump"/>
                </p:cNvPr>
                <p:cNvPicPr>
                  <a:picLocks noSelect="1" noRot="1" noChangeAspect="1" noMove="1" noResize="1" noEditPoints="1" noAdjustHandles="1" noChangeArrowheads="1" noChangeShapeType="1"/>
                </p:cNvPicPr>
                <p:nvPr/>
              </p:nvPicPr>
              <p:blipFill>
                <a:blip r:embed="rId16"/>
                <a:stretch>
                  <a:fillRect/>
                </a:stretch>
              </p:blipFill>
              <p:spPr>
                <a:xfrm>
                  <a:off x="9623441" y="3560666"/>
                  <a:ext cx="2239645" cy="1259800"/>
                </a:xfrm>
                <a:prstGeom prst="rect">
                  <a:avLst/>
                </a:prstGeom>
                <a:ln w="3175">
                  <a:solidFill>
                    <a:prstClr val="ltGray"/>
                  </a:solidFill>
                </a:ln>
              </p:spPr>
            </p:pic>
            <p:pic>
              <p:nvPicPr>
                <p:cNvPr id="20" name="Picture 20">
                  <a:hlinkClick r:id="rId37" action="ppaction://hlinksldjump"/>
                </p:cNvPr>
                <p:cNvPicPr>
                  <a:picLocks noSelect="1" noRot="1" noChangeAspect="1" noMove="1" noResize="1" noEditPoints="1" noAdjustHandles="1" noChangeArrowheads="1" noChangeShapeType="1"/>
                </p:cNvPicPr>
                <p:nvPr/>
              </p:nvPicPr>
              <p:blipFill>
                <a:blip r:embed="rId17"/>
                <a:stretch>
                  <a:fillRect/>
                </a:stretch>
              </p:blipFill>
              <p:spPr>
                <a:xfrm>
                  <a:off x="328913" y="4904453"/>
                  <a:ext cx="2239645" cy="1259800"/>
                </a:xfrm>
                <a:prstGeom prst="rect">
                  <a:avLst/>
                </a:prstGeom>
                <a:ln w="3175">
                  <a:solidFill>
                    <a:prstClr val="ltGray"/>
                  </a:solidFill>
                </a:ln>
              </p:spPr>
            </p:pic>
            <p:pic>
              <p:nvPicPr>
                <p:cNvPr id="21" name="Picture 21">
                  <a:hlinkClick r:id="rId38" action="ppaction://hlinksldjump"/>
                </p:cNvPr>
                <p:cNvPicPr>
                  <a:picLocks noSelect="1" noRot="1" noChangeAspect="1" noMove="1" noResize="1" noEditPoints="1" noAdjustHandles="1" noChangeArrowheads="1" noChangeShapeType="1"/>
                </p:cNvPicPr>
                <p:nvPr/>
              </p:nvPicPr>
              <p:blipFill>
                <a:blip r:embed="rId18"/>
                <a:stretch>
                  <a:fillRect/>
                </a:stretch>
              </p:blipFill>
              <p:spPr>
                <a:xfrm>
                  <a:off x="2652545" y="4904453"/>
                  <a:ext cx="2239645" cy="1259800"/>
                </a:xfrm>
                <a:prstGeom prst="rect">
                  <a:avLst/>
                </a:prstGeom>
                <a:ln w="3175">
                  <a:solidFill>
                    <a:prstClr val="ltGray"/>
                  </a:solidFill>
                </a:ln>
              </p:spPr>
            </p:pic>
            <p:pic>
              <p:nvPicPr>
                <p:cNvPr id="22" name="Picture 22">
                  <a:hlinkClick r:id="rId39" action="ppaction://hlinksldjump"/>
                </p:cNvPr>
                <p:cNvPicPr>
                  <a:picLocks noSelect="1" noRot="1" noChangeAspect="1" noMove="1" noResize="1" noEditPoints="1" noAdjustHandles="1" noChangeArrowheads="1" noChangeShapeType="1"/>
                </p:cNvPicPr>
                <p:nvPr/>
              </p:nvPicPr>
              <p:blipFill>
                <a:blip r:embed="rId19"/>
                <a:stretch>
                  <a:fillRect/>
                </a:stretch>
              </p:blipFill>
              <p:spPr>
                <a:xfrm>
                  <a:off x="4976177" y="4904453"/>
                  <a:ext cx="2239645" cy="1259800"/>
                </a:xfrm>
                <a:prstGeom prst="rect">
                  <a:avLst/>
                </a:prstGeom>
                <a:ln w="3175">
                  <a:solidFill>
                    <a:prstClr val="ltGray"/>
                  </a:solidFill>
                </a:ln>
              </p:spPr>
            </p:pic>
            <p:pic>
              <p:nvPicPr>
                <p:cNvPr id="23" name="Picture 23">
                  <a:hlinkClick r:id="rId40" action="ppaction://hlinksldjump"/>
                </p:cNvPr>
                <p:cNvPicPr>
                  <a:picLocks noSelect="1" noRot="1" noChangeAspect="1" noMove="1" noResize="1" noEditPoints="1" noAdjustHandles="1" noChangeArrowheads="1" noChangeShapeType="1"/>
                </p:cNvPicPr>
                <p:nvPr/>
              </p:nvPicPr>
              <p:blipFill>
                <a:blip r:embed="rId20"/>
                <a:stretch>
                  <a:fillRect/>
                </a:stretch>
              </p:blipFill>
              <p:spPr>
                <a:xfrm>
                  <a:off x="7299809" y="4904453"/>
                  <a:ext cx="2239645" cy="1259800"/>
                </a:xfrm>
                <a:prstGeom prst="rect">
                  <a:avLst/>
                </a:prstGeom>
                <a:ln w="3175">
                  <a:solidFill>
                    <a:prstClr val="ltGray"/>
                  </a:solidFill>
                </a:ln>
              </p:spPr>
            </p:pic>
            <p:pic>
              <p:nvPicPr>
                <p:cNvPr id="24" name="Picture 24">
                  <a:hlinkClick r:id="rId41" action="ppaction://hlinksldjump"/>
                </p:cNvPr>
                <p:cNvPicPr>
                  <a:picLocks noSelect="1" noRot="1" noChangeAspect="1" noMove="1" noResize="1" noEditPoints="1" noAdjustHandles="1" noChangeArrowheads="1" noChangeShapeType="1"/>
                </p:cNvPicPr>
                <p:nvPr/>
              </p:nvPicPr>
              <p:blipFill>
                <a:blip r:embed="rId21"/>
                <a:stretch>
                  <a:fillRect/>
                </a:stretch>
              </p:blipFill>
              <p:spPr>
                <a:xfrm>
                  <a:off x="9623441" y="4904453"/>
                  <a:ext cx="2239645" cy="1259800"/>
                </a:xfrm>
                <a:prstGeom prst="rect">
                  <a:avLst/>
                </a:prstGeom>
                <a:ln w="3175">
                  <a:solidFill>
                    <a:prstClr val="ltGray"/>
                  </a:solidFill>
                </a:ln>
              </p:spPr>
            </p:pic>
          </p:grpSp>
        </mc:Fallback>
      </mc:AlternateContent>
      <p:sp>
        <p:nvSpPr>
          <p:cNvPr id="2" name="Title 1">
            <a:extLst>
              <a:ext uri="{FF2B5EF4-FFF2-40B4-BE49-F238E27FC236}">
                <a16:creationId xmlns:a16="http://schemas.microsoft.com/office/drawing/2014/main" id="{A7E716E5-3985-3774-D11E-6126C86B46DE}"/>
              </a:ext>
            </a:extLst>
          </p:cNvPr>
          <p:cNvSpPr>
            <a:spLocks noGrp="1"/>
          </p:cNvSpPr>
          <p:nvPr>
            <p:ph type="title"/>
          </p:nvPr>
        </p:nvSpPr>
        <p:spPr>
          <a:xfrm>
            <a:off x="609600" y="-39271"/>
            <a:ext cx="3879346" cy="735084"/>
          </a:xfrm>
        </p:spPr>
        <p:txBody>
          <a:bodyPr/>
          <a:lstStyle/>
          <a:p>
            <a:r>
              <a:rPr lang="en-US">
                <a:solidFill>
                  <a:schemeClr val="accent2"/>
                </a:solidFill>
              </a:rPr>
              <a:t>Questions</a:t>
            </a:r>
          </a:p>
        </p:txBody>
      </p:sp>
      <p:sp>
        <p:nvSpPr>
          <p:cNvPr id="3" name="Slide Number Placeholder 2">
            <a:extLst>
              <a:ext uri="{FF2B5EF4-FFF2-40B4-BE49-F238E27FC236}">
                <a16:creationId xmlns:a16="http://schemas.microsoft.com/office/drawing/2014/main" id="{3101872D-A4E0-DC33-5971-ACDD143A7D2F}"/>
              </a:ext>
            </a:extLst>
          </p:cNvPr>
          <p:cNvSpPr>
            <a:spLocks noGrp="1"/>
          </p:cNvSpPr>
          <p:nvPr>
            <p:ph type="sldNum" sz="quarter" idx="12"/>
          </p:nvPr>
        </p:nvSpPr>
        <p:spPr/>
        <p:txBody>
          <a:bodyPr/>
          <a:lstStyle/>
          <a:p>
            <a:fld id="{CC057153-B650-4DEB-B370-79DDCFDCE934}" type="slidenum">
              <a:rPr lang="en-US" smtClean="0"/>
              <a:t>46</a:t>
            </a:fld>
            <a:endParaRPr lang="en-US"/>
          </a:p>
        </p:txBody>
      </p:sp>
    </p:spTree>
    <p:extLst>
      <p:ext uri="{BB962C8B-B14F-4D97-AF65-F5344CB8AC3E}">
        <p14:creationId xmlns:p14="http://schemas.microsoft.com/office/powerpoint/2010/main" val="365766963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718EE27D-D466-9D41-4369-124F8BC88E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BE3381-0A1F-E555-E802-09FDDB60162A}"/>
              </a:ext>
            </a:extLst>
          </p:cNvPr>
          <p:cNvSpPr>
            <a:spLocks noGrp="1"/>
          </p:cNvSpPr>
          <p:nvPr>
            <p:ph type="title"/>
          </p:nvPr>
        </p:nvSpPr>
        <p:spPr>
          <a:xfrm>
            <a:off x="609600" y="-39271"/>
            <a:ext cx="3879346" cy="735084"/>
          </a:xfrm>
        </p:spPr>
        <p:txBody>
          <a:bodyPr/>
          <a:lstStyle/>
          <a:p>
            <a:r>
              <a:rPr lang="en-US">
                <a:solidFill>
                  <a:schemeClr val="accent2"/>
                </a:solidFill>
              </a:rPr>
              <a:t>CIP Recommendations</a:t>
            </a:r>
          </a:p>
        </p:txBody>
      </p:sp>
      <p:sp>
        <p:nvSpPr>
          <p:cNvPr id="3" name="Slide Number Placeholder 2">
            <a:extLst>
              <a:ext uri="{FF2B5EF4-FFF2-40B4-BE49-F238E27FC236}">
                <a16:creationId xmlns:a16="http://schemas.microsoft.com/office/drawing/2014/main" id="{7A4506ED-F73F-5484-52D5-583E4F307A35}"/>
              </a:ext>
            </a:extLst>
          </p:cNvPr>
          <p:cNvSpPr>
            <a:spLocks noGrp="1"/>
          </p:cNvSpPr>
          <p:nvPr>
            <p:ph type="sldNum" sz="quarter" idx="17"/>
          </p:nvPr>
        </p:nvSpPr>
        <p:spPr/>
        <p:txBody>
          <a:bodyPr/>
          <a:lstStyle/>
          <a:p>
            <a:fld id="{CC057153-B650-4DEB-B370-79DDCFDCE934}" type="slidenum">
              <a:rPr lang="en-US" smtClean="0"/>
              <a:pPr/>
              <a:t>47</a:t>
            </a:fld>
            <a:endParaRPr lang="en-US"/>
          </a:p>
        </p:txBody>
      </p:sp>
      <p:graphicFrame>
        <p:nvGraphicFramePr>
          <p:cNvPr id="4" name="Table 3">
            <a:extLst>
              <a:ext uri="{FF2B5EF4-FFF2-40B4-BE49-F238E27FC236}">
                <a16:creationId xmlns:a16="http://schemas.microsoft.com/office/drawing/2014/main" id="{A03921EB-7101-A866-18A1-40DD40F17655}"/>
              </a:ext>
            </a:extLst>
          </p:cNvPr>
          <p:cNvGraphicFramePr>
            <a:graphicFrameLocks noGrp="1"/>
          </p:cNvGraphicFramePr>
          <p:nvPr>
            <p:extLst>
              <p:ext uri="{D42A27DB-BD31-4B8C-83A1-F6EECF244321}">
                <p14:modId xmlns:p14="http://schemas.microsoft.com/office/powerpoint/2010/main" val="1103788566"/>
              </p:ext>
            </p:extLst>
          </p:nvPr>
        </p:nvGraphicFramePr>
        <p:xfrm>
          <a:off x="426719" y="695813"/>
          <a:ext cx="11582401" cy="5892996"/>
        </p:xfrm>
        <a:graphic>
          <a:graphicData uri="http://schemas.openxmlformats.org/drawingml/2006/table">
            <a:tbl>
              <a:tblPr firstRow="1"/>
              <a:tblGrid>
                <a:gridCol w="1066800">
                  <a:extLst>
                    <a:ext uri="{9D8B030D-6E8A-4147-A177-3AD203B41FA5}">
                      <a16:colId xmlns:a16="http://schemas.microsoft.com/office/drawing/2014/main" val="2830741681"/>
                    </a:ext>
                  </a:extLst>
                </a:gridCol>
                <a:gridCol w="1625600">
                  <a:extLst>
                    <a:ext uri="{9D8B030D-6E8A-4147-A177-3AD203B41FA5}">
                      <a16:colId xmlns:a16="http://schemas.microsoft.com/office/drawing/2014/main" val="3863173748"/>
                    </a:ext>
                  </a:extLst>
                </a:gridCol>
                <a:gridCol w="1300481">
                  <a:extLst>
                    <a:ext uri="{9D8B030D-6E8A-4147-A177-3AD203B41FA5}">
                      <a16:colId xmlns:a16="http://schemas.microsoft.com/office/drawing/2014/main" val="1506667501"/>
                    </a:ext>
                  </a:extLst>
                </a:gridCol>
                <a:gridCol w="1151467">
                  <a:extLst>
                    <a:ext uri="{9D8B030D-6E8A-4147-A177-3AD203B41FA5}">
                      <a16:colId xmlns:a16="http://schemas.microsoft.com/office/drawing/2014/main" val="703731538"/>
                    </a:ext>
                  </a:extLst>
                </a:gridCol>
                <a:gridCol w="1117600">
                  <a:extLst>
                    <a:ext uri="{9D8B030D-6E8A-4147-A177-3AD203B41FA5}">
                      <a16:colId xmlns:a16="http://schemas.microsoft.com/office/drawing/2014/main" val="3295694254"/>
                    </a:ext>
                  </a:extLst>
                </a:gridCol>
                <a:gridCol w="5320453">
                  <a:extLst>
                    <a:ext uri="{9D8B030D-6E8A-4147-A177-3AD203B41FA5}">
                      <a16:colId xmlns:a16="http://schemas.microsoft.com/office/drawing/2014/main" val="4055655703"/>
                    </a:ext>
                  </a:extLst>
                </a:gridCol>
              </a:tblGrid>
              <a:tr h="152400">
                <a:tc>
                  <a:txBody>
                    <a:bodyPr/>
                    <a:lstStyle/>
                    <a:p>
                      <a:pPr algn="ctr" rtl="0" fontAlgn="base">
                        <a:lnSpc>
                          <a:spcPts val="1350"/>
                        </a:lnSpc>
                        <a:buNone/>
                      </a:pPr>
                      <a:r>
                        <a:rPr lang="en-US" sz="1300" b="1" i="0">
                          <a:solidFill>
                            <a:srgbClr val="FFFFFF"/>
                          </a:solidFill>
                          <a:effectLst/>
                          <a:latin typeface="Aptos" panose="020B0004020202020204" pitchFamily="34" charset="0"/>
                        </a:rPr>
                        <a:t>Fiscal Year </a:t>
                      </a:r>
                      <a:endParaRPr lang="en-US" sz="1300" b="1" i="0">
                        <a:solidFill>
                          <a:srgbClr val="FFFFFF"/>
                        </a:solidFill>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rtl="0" fontAlgn="base">
                        <a:lnSpc>
                          <a:spcPts val="1350"/>
                        </a:lnSpc>
                        <a:buNone/>
                      </a:pPr>
                      <a:r>
                        <a:rPr lang="en-US" sz="1300" b="1" i="0">
                          <a:solidFill>
                            <a:srgbClr val="FFFFFF"/>
                          </a:solidFill>
                          <a:effectLst/>
                          <a:latin typeface="Aptos" panose="020B0004020202020204" pitchFamily="34" charset="0"/>
                        </a:rPr>
                        <a:t>Project Name </a:t>
                      </a:r>
                      <a:endParaRPr lang="en-US" sz="1300" b="1" i="0">
                        <a:solidFill>
                          <a:srgbClr val="FFFFFF"/>
                        </a:solidFill>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rtl="0" fontAlgn="base">
                        <a:lnSpc>
                          <a:spcPts val="1350"/>
                        </a:lnSpc>
                        <a:buNone/>
                      </a:pPr>
                      <a:r>
                        <a:rPr lang="en-US" sz="1300" b="1" i="0">
                          <a:solidFill>
                            <a:srgbClr val="FFFFFF"/>
                          </a:solidFill>
                          <a:effectLst/>
                          <a:latin typeface="Aptos" panose="020B0004020202020204" pitchFamily="34" charset="0"/>
                        </a:rPr>
                        <a:t>Estimated Cost </a:t>
                      </a:r>
                      <a:endParaRPr lang="en-US" sz="1300" b="1" i="0">
                        <a:solidFill>
                          <a:srgbClr val="FFFFFF"/>
                        </a:solidFill>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rtl="0" fontAlgn="base">
                        <a:lnSpc>
                          <a:spcPts val="1350"/>
                        </a:lnSpc>
                        <a:buNone/>
                      </a:pPr>
                      <a:r>
                        <a:rPr lang="en-US" sz="1300" b="1" i="0">
                          <a:solidFill>
                            <a:srgbClr val="FFFFFF"/>
                          </a:solidFill>
                          <a:effectLst/>
                          <a:latin typeface="Aptos" panose="020B0004020202020204" pitchFamily="34" charset="0"/>
                        </a:rPr>
                        <a:t>Committee Score </a:t>
                      </a:r>
                      <a:endParaRPr lang="en-US" sz="1300" b="1" i="0">
                        <a:solidFill>
                          <a:srgbClr val="FFFFFF"/>
                        </a:solidFill>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rtl="0" fontAlgn="base">
                        <a:lnSpc>
                          <a:spcPts val="1350"/>
                        </a:lnSpc>
                        <a:buNone/>
                      </a:pPr>
                      <a:r>
                        <a:rPr lang="en-US" sz="1300" b="1" i="0">
                          <a:solidFill>
                            <a:srgbClr val="FFFFFF"/>
                          </a:solidFill>
                          <a:effectLst/>
                          <a:latin typeface="Aptos" panose="020B0004020202020204" pitchFamily="34" charset="0"/>
                        </a:rPr>
                        <a:t>Resident Support </a:t>
                      </a:r>
                      <a:endParaRPr lang="en-US" sz="1300" b="1" i="0">
                        <a:solidFill>
                          <a:srgbClr val="FFFFFF"/>
                        </a:solidFill>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rtl="0" fontAlgn="base">
                        <a:lnSpc>
                          <a:spcPts val="1350"/>
                        </a:lnSpc>
                        <a:buNone/>
                      </a:pPr>
                      <a:r>
                        <a:rPr lang="en-US" sz="1300" b="1" i="0">
                          <a:solidFill>
                            <a:srgbClr val="FFFFFF"/>
                          </a:solidFill>
                          <a:effectLst/>
                        </a:rPr>
                        <a:t>Potential Funding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534398466"/>
                  </a:ext>
                </a:extLst>
              </a:tr>
              <a:tr h="152400">
                <a:tc>
                  <a:txBody>
                    <a:bodyPr/>
                    <a:lstStyle/>
                    <a:p>
                      <a:pPr algn="ctr" rtl="0" fontAlgn="base">
                        <a:lnSpc>
                          <a:spcPts val="1350"/>
                        </a:lnSpc>
                        <a:buNone/>
                      </a:pPr>
                      <a:r>
                        <a:rPr lang="en-US" sz="1300" b="1" i="0">
                          <a:effectLst/>
                          <a:latin typeface="Aptos" panose="020B0004020202020204" pitchFamily="34" charset="0"/>
                        </a:rPr>
                        <a:t>2028 </a:t>
                      </a:r>
                      <a:endParaRPr lang="en-US" sz="1300" b="1" i="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350"/>
                        </a:lnSpc>
                        <a:buNone/>
                      </a:pPr>
                      <a:r>
                        <a:rPr lang="en-US" sz="1300" b="0" i="0">
                          <a:effectLst/>
                          <a:latin typeface="Aptos" panose="020B0004020202020204" pitchFamily="34" charset="0"/>
                        </a:rPr>
                        <a:t>Water Plant </a:t>
                      </a:r>
                      <a:endParaRPr lang="en-US" sz="1300" b="0" i="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350"/>
                        </a:lnSpc>
                        <a:buNone/>
                      </a:pPr>
                      <a:r>
                        <a:rPr lang="en-US" sz="1300" b="0" i="0">
                          <a:effectLst/>
                          <a:latin typeface="Aptos" panose="020B0004020202020204" pitchFamily="34" charset="0"/>
                        </a:rPr>
                        <a:t>$3,000,000 </a:t>
                      </a:r>
                      <a:endParaRPr lang="en-US" sz="1300" b="0" i="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350"/>
                        </a:lnSpc>
                        <a:buNone/>
                      </a:pPr>
                      <a:r>
                        <a:rPr lang="en-US" sz="1300" b="0" i="0">
                          <a:effectLst/>
                          <a:latin typeface="Aptos" panose="020B0004020202020204" pitchFamily="34" charset="0"/>
                        </a:rPr>
                        <a:t>82 </a:t>
                      </a:r>
                      <a:endParaRPr lang="en-US" sz="1300" b="0" i="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350"/>
                        </a:lnSpc>
                        <a:buNone/>
                      </a:pPr>
                      <a:r>
                        <a:rPr lang="en-US" sz="1300" b="0" i="0">
                          <a:effectLst/>
                          <a:latin typeface="Aptos" panose="020B0004020202020204" pitchFamily="34" charset="0"/>
                        </a:rPr>
                        <a:t>99% </a:t>
                      </a:r>
                      <a:endParaRPr lang="en-US" sz="1300" b="0" i="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base">
                        <a:lnSpc>
                          <a:spcPts val="1564"/>
                        </a:lnSpc>
                        <a:buNone/>
                      </a:pPr>
                      <a:r>
                        <a:rPr lang="en-US" sz="1300" b="0" i="0">
                          <a:effectLst/>
                          <a:latin typeface="Aptos" panose="020B0004020202020204" pitchFamily="34" charset="0"/>
                        </a:rPr>
                        <a:t>Loan from Iowa’s State Revolving Fund</a:t>
                      </a:r>
                      <a:endParaRPr lang="en-US" sz="1300" b="0" i="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690949435"/>
                  </a:ext>
                </a:extLst>
              </a:tr>
              <a:tr h="152400">
                <a:tc>
                  <a:txBody>
                    <a:bodyPr/>
                    <a:lstStyle/>
                    <a:p>
                      <a:pPr algn="ctr" rtl="0" fontAlgn="base">
                        <a:lnSpc>
                          <a:spcPts val="1350"/>
                        </a:lnSpc>
                        <a:buNone/>
                      </a:pPr>
                      <a:r>
                        <a:rPr lang="en-US" sz="1300" b="1" i="0">
                          <a:effectLst/>
                          <a:latin typeface="Aptos" panose="020B0004020202020204" pitchFamily="34"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350"/>
                        </a:lnSpc>
                        <a:buNone/>
                      </a:pPr>
                      <a:r>
                        <a:rPr lang="en-US" sz="1300" b="0" i="0">
                          <a:effectLst/>
                          <a:latin typeface="Aptos" panose="020B0004020202020204" pitchFamily="34" charset="0"/>
                        </a:rPr>
                        <a:t>Herbert Hoover Highway Trail </a:t>
                      </a:r>
                      <a:endParaRPr lang="en-US" sz="1300" b="0" i="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350"/>
                        </a:lnSpc>
                        <a:buNone/>
                      </a:pPr>
                      <a:r>
                        <a:rPr lang="en-US" sz="1300" b="0" i="0">
                          <a:effectLst/>
                          <a:latin typeface="Aptos" panose="020B0004020202020204" pitchFamily="34" charset="0"/>
                        </a:rPr>
                        <a:t>$300,000 </a:t>
                      </a:r>
                      <a:endParaRPr lang="en-US" sz="1300" b="0" i="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350"/>
                        </a:lnSpc>
                        <a:buNone/>
                      </a:pPr>
                      <a:r>
                        <a:rPr lang="en-US" sz="1300" b="0" i="0">
                          <a:effectLst/>
                          <a:latin typeface="Aptos" panose="020B0004020202020204" pitchFamily="34" charset="0"/>
                        </a:rPr>
                        <a:t>74 </a:t>
                      </a:r>
                      <a:endParaRPr lang="en-US" sz="1300" b="0" i="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350"/>
                        </a:lnSpc>
                        <a:buNone/>
                      </a:pPr>
                      <a:r>
                        <a:rPr lang="en-US" sz="1300" b="0" i="0">
                          <a:effectLst/>
                          <a:latin typeface="Aptos" panose="020B0004020202020204" pitchFamily="34" charset="0"/>
                        </a:rPr>
                        <a:t>85% </a:t>
                      </a:r>
                      <a:endParaRPr lang="en-US" sz="1300" b="0" i="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base">
                        <a:lnSpc>
                          <a:spcPts val="1564"/>
                        </a:lnSpc>
                        <a:buNone/>
                      </a:pPr>
                      <a:r>
                        <a:rPr lang="en-US" sz="1300" b="0" i="0">
                          <a:effectLst/>
                          <a:latin typeface="Aptos" panose="020B0004020202020204" pitchFamily="34" charset="0"/>
                        </a:rPr>
                        <a:t>Local Option Sales Tax (LOST) revenue </a:t>
                      </a:r>
                      <a:endParaRPr lang="en-US" sz="1300" b="0" i="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382925015"/>
                  </a:ext>
                </a:extLst>
              </a:tr>
              <a:tr h="152400">
                <a:tc>
                  <a:txBody>
                    <a:bodyPr/>
                    <a:lstStyle/>
                    <a:p>
                      <a:pPr algn="ctr" rtl="0" fontAlgn="base">
                        <a:lnSpc>
                          <a:spcPts val="1350"/>
                        </a:lnSpc>
                        <a:buNone/>
                      </a:pPr>
                      <a:r>
                        <a:rPr lang="en-US" sz="1300" b="1" i="0">
                          <a:effectLst/>
                          <a:latin typeface="Aptos" panose="020B0004020202020204" pitchFamily="34" charset="0"/>
                        </a:rPr>
                        <a:t>2029-2030 </a:t>
                      </a:r>
                      <a:endParaRPr lang="en-US" sz="1300" b="1" i="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350"/>
                        </a:lnSpc>
                        <a:buNone/>
                      </a:pPr>
                      <a:r>
                        <a:rPr lang="en-US" sz="1300" b="0" i="0">
                          <a:effectLst/>
                          <a:latin typeface="Aptos" panose="020B0004020202020204" pitchFamily="34" charset="0"/>
                        </a:rPr>
                        <a:t>Truck Re-Route </a:t>
                      </a:r>
                      <a:endParaRPr lang="en-US" sz="1300" b="0" i="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350"/>
                        </a:lnSpc>
                        <a:buNone/>
                      </a:pPr>
                      <a:r>
                        <a:rPr lang="en-US" sz="1300" b="0" i="0">
                          <a:effectLst/>
                          <a:latin typeface="Aptos" panose="020B0004020202020204" pitchFamily="34" charset="0"/>
                        </a:rPr>
                        <a:t>$550,000-$1,000,000 </a:t>
                      </a:r>
                      <a:endParaRPr lang="en-US" sz="1300" b="0" i="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350"/>
                        </a:lnSpc>
                        <a:buNone/>
                      </a:pPr>
                      <a:r>
                        <a:rPr lang="en-US" sz="1300" b="0" i="0">
                          <a:effectLst/>
                          <a:latin typeface="Aptos" panose="020B0004020202020204" pitchFamily="34" charset="0"/>
                        </a:rPr>
                        <a:t>62 </a:t>
                      </a:r>
                      <a:endParaRPr lang="en-US" sz="1300" b="0" i="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350"/>
                        </a:lnSpc>
                        <a:buNone/>
                      </a:pPr>
                      <a:r>
                        <a:rPr lang="en-US" sz="1300" b="0" i="0">
                          <a:effectLst/>
                          <a:latin typeface="Aptos" panose="020B0004020202020204" pitchFamily="34" charset="0"/>
                        </a:rPr>
                        <a:t>71% </a:t>
                      </a:r>
                      <a:endParaRPr lang="en-US" sz="1300" b="0" i="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base">
                        <a:lnSpc>
                          <a:spcPts val="1564"/>
                        </a:lnSpc>
                        <a:buNone/>
                      </a:pPr>
                      <a:r>
                        <a:rPr lang="en-US" sz="1300" b="0" i="0">
                          <a:effectLst/>
                          <a:latin typeface="Aptos" panose="020B0004020202020204" pitchFamily="34" charset="0"/>
                        </a:rPr>
                        <a:t>General Obligation (GO) bond (with water and sewer mains), Iowa Department of Transportation’s Safety Improvement Program grant </a:t>
                      </a:r>
                      <a:endParaRPr lang="en-US" sz="1300" b="0" i="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596548603"/>
                  </a:ext>
                </a:extLst>
              </a:tr>
              <a:tr h="152400">
                <a:tc>
                  <a:txBody>
                    <a:bodyPr/>
                    <a:lstStyle/>
                    <a:p>
                      <a:pPr algn="ctr" rtl="0" fontAlgn="base">
                        <a:lnSpc>
                          <a:spcPts val="1350"/>
                        </a:lnSpc>
                        <a:buNone/>
                      </a:pPr>
                      <a:r>
                        <a:rPr lang="en-US" sz="1300" b="1" i="0">
                          <a:effectLst/>
                          <a:latin typeface="Aptos" panose="020B0004020202020204" pitchFamily="34"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350"/>
                        </a:lnSpc>
                        <a:buNone/>
                      </a:pPr>
                      <a:r>
                        <a:rPr lang="en-US" sz="1300" b="0" i="0">
                          <a:effectLst/>
                          <a:latin typeface="Aptos" panose="020B0004020202020204" pitchFamily="34" charset="0"/>
                        </a:rPr>
                        <a:t>Thomas Drive Sewer </a:t>
                      </a:r>
                      <a:endParaRPr lang="en-US" sz="1300" b="0" i="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350"/>
                        </a:lnSpc>
                        <a:buNone/>
                      </a:pPr>
                      <a:r>
                        <a:rPr lang="en-US" sz="1300" b="0" i="0">
                          <a:effectLst/>
                          <a:latin typeface="Aptos" panose="020B0004020202020204" pitchFamily="34" charset="0"/>
                        </a:rPr>
                        <a:t>$1,370,000 </a:t>
                      </a:r>
                      <a:endParaRPr lang="en-US" sz="1300" b="0" i="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350"/>
                        </a:lnSpc>
                        <a:buNone/>
                      </a:pPr>
                      <a:r>
                        <a:rPr lang="en-US" sz="1300" b="0" i="0">
                          <a:effectLst/>
                          <a:latin typeface="Aptos" panose="020B0004020202020204" pitchFamily="34" charset="0"/>
                        </a:rPr>
                        <a:t>81 </a:t>
                      </a:r>
                      <a:endParaRPr lang="en-US" sz="1300" b="0" i="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350"/>
                        </a:lnSpc>
                        <a:buNone/>
                      </a:pPr>
                      <a:r>
                        <a:rPr lang="en-US" sz="1300" b="0" i="0">
                          <a:effectLst/>
                          <a:latin typeface="Aptos" panose="020B0004020202020204" pitchFamily="34" charset="0"/>
                        </a:rPr>
                        <a:t>83% </a:t>
                      </a:r>
                      <a:endParaRPr lang="en-US" sz="1300" b="0" i="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base">
                        <a:lnSpc>
                          <a:spcPts val="1564"/>
                        </a:lnSpc>
                        <a:buNone/>
                      </a:pPr>
                      <a:r>
                        <a:rPr lang="en-US" sz="1300" b="0" i="0">
                          <a:effectLst/>
                          <a:latin typeface="Aptos" panose="020B0004020202020204" pitchFamily="34" charset="0"/>
                        </a:rPr>
                        <a:t>GO bond (with water mains and truck re-route) </a:t>
                      </a:r>
                      <a:endParaRPr lang="en-US" sz="1300" b="0" i="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540164055"/>
                  </a:ext>
                </a:extLst>
              </a:tr>
              <a:tr h="152400">
                <a:tc>
                  <a:txBody>
                    <a:bodyPr/>
                    <a:lstStyle/>
                    <a:p>
                      <a:pPr algn="ctr" rtl="0" fontAlgn="base">
                        <a:lnSpc>
                          <a:spcPts val="1350"/>
                        </a:lnSpc>
                        <a:buNone/>
                      </a:pPr>
                      <a:r>
                        <a:rPr lang="en-US" sz="1300" b="1" i="0">
                          <a:effectLst/>
                          <a:latin typeface="Aptos" panose="020B0004020202020204" pitchFamily="34"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350"/>
                        </a:lnSpc>
                        <a:buNone/>
                      </a:pPr>
                      <a:r>
                        <a:rPr lang="en-US" sz="1300" b="0" i="0">
                          <a:effectLst/>
                          <a:latin typeface="Aptos" panose="020B0004020202020204" pitchFamily="34" charset="0"/>
                        </a:rPr>
                        <a:t>Greenview Water Main </a:t>
                      </a:r>
                      <a:endParaRPr lang="en-US" sz="1300" b="0" i="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350"/>
                        </a:lnSpc>
                        <a:buNone/>
                      </a:pPr>
                      <a:r>
                        <a:rPr lang="en-US" sz="1300" b="0" i="0">
                          <a:effectLst/>
                          <a:latin typeface="Aptos" panose="020B0004020202020204" pitchFamily="34" charset="0"/>
                        </a:rPr>
                        <a:t>$360,000 </a:t>
                      </a:r>
                      <a:endParaRPr lang="en-US" sz="1300" b="0" i="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350"/>
                        </a:lnSpc>
                        <a:buNone/>
                      </a:pPr>
                      <a:r>
                        <a:rPr lang="en-US" sz="1300" b="0" i="0">
                          <a:effectLst/>
                          <a:latin typeface="Aptos" panose="020B0004020202020204" pitchFamily="34" charset="0"/>
                        </a:rPr>
                        <a:t>75 </a:t>
                      </a:r>
                      <a:endParaRPr lang="en-US" sz="1300" b="0" i="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350"/>
                        </a:lnSpc>
                        <a:buNone/>
                      </a:pPr>
                      <a:r>
                        <a:rPr lang="en-US" sz="1300" b="0" i="0">
                          <a:effectLst/>
                          <a:latin typeface="Aptos" panose="020B0004020202020204" pitchFamily="34" charset="0"/>
                        </a:rPr>
                        <a:t>87% </a:t>
                      </a:r>
                      <a:endParaRPr lang="en-US" sz="1300" b="0" i="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base">
                        <a:lnSpc>
                          <a:spcPts val="1564"/>
                        </a:lnSpc>
                        <a:buNone/>
                      </a:pPr>
                      <a:r>
                        <a:rPr lang="en-US" sz="1300" b="0" i="0">
                          <a:effectLst/>
                          <a:latin typeface="Aptos" panose="020B0004020202020204" pitchFamily="34" charset="0"/>
                        </a:rPr>
                        <a:t>GO bond (with sewer mains and truck re-route) </a:t>
                      </a:r>
                      <a:endParaRPr lang="en-US" sz="1300" b="0" i="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618060842"/>
                  </a:ext>
                </a:extLst>
              </a:tr>
              <a:tr h="152400">
                <a:tc>
                  <a:txBody>
                    <a:bodyPr/>
                    <a:lstStyle/>
                    <a:p>
                      <a:pPr algn="ctr" rtl="0" fontAlgn="base">
                        <a:lnSpc>
                          <a:spcPts val="1350"/>
                        </a:lnSpc>
                        <a:buNone/>
                      </a:pPr>
                      <a:r>
                        <a:rPr lang="en-US" sz="1300" b="1" i="0">
                          <a:effectLst/>
                          <a:latin typeface="Aptos" panose="020B0004020202020204" pitchFamily="34"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350"/>
                        </a:lnSpc>
                        <a:buNone/>
                      </a:pPr>
                      <a:r>
                        <a:rPr lang="en-US" sz="1300" b="0" i="0">
                          <a:effectLst/>
                          <a:latin typeface="Aptos" panose="020B0004020202020204" pitchFamily="34" charset="0"/>
                        </a:rPr>
                        <a:t>North Downey Water Main </a:t>
                      </a:r>
                      <a:endParaRPr lang="en-US" sz="1300" b="0" i="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350"/>
                        </a:lnSpc>
                        <a:buNone/>
                      </a:pPr>
                      <a:r>
                        <a:rPr lang="en-US" sz="1300" b="0" i="0">
                          <a:effectLst/>
                          <a:latin typeface="Aptos" panose="020B0004020202020204" pitchFamily="34" charset="0"/>
                        </a:rPr>
                        <a:t>$250,000 </a:t>
                      </a:r>
                      <a:endParaRPr lang="en-US" sz="1300" b="0" i="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350"/>
                        </a:lnSpc>
                        <a:buNone/>
                      </a:pPr>
                      <a:r>
                        <a:rPr lang="en-US" sz="1300" b="0" i="0">
                          <a:effectLst/>
                          <a:latin typeface="Aptos" panose="020B0004020202020204" pitchFamily="34" charset="0"/>
                        </a:rPr>
                        <a:t>62 </a:t>
                      </a:r>
                      <a:endParaRPr lang="en-US" sz="1300" b="0" i="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350"/>
                        </a:lnSpc>
                        <a:buNone/>
                      </a:pPr>
                      <a:r>
                        <a:rPr lang="en-US" sz="1300" b="0" i="0">
                          <a:effectLst/>
                          <a:latin typeface="Aptos" panose="020B0004020202020204" pitchFamily="34" charset="0"/>
                        </a:rPr>
                        <a:t>86% </a:t>
                      </a:r>
                      <a:endParaRPr lang="en-US" sz="1300" b="0" i="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base">
                        <a:lnSpc>
                          <a:spcPts val="1564"/>
                        </a:lnSpc>
                        <a:buNone/>
                      </a:pPr>
                      <a:r>
                        <a:rPr lang="en-US" sz="1300" b="0" i="0">
                          <a:effectLst/>
                          <a:latin typeface="Aptos" panose="020B0004020202020204" pitchFamily="34" charset="0"/>
                        </a:rPr>
                        <a:t>GO bond (with sewer mains and truck re-route) </a:t>
                      </a:r>
                      <a:endParaRPr lang="en-US" sz="1300" b="0" i="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678354872"/>
                  </a:ext>
                </a:extLst>
              </a:tr>
              <a:tr h="152400">
                <a:tc>
                  <a:txBody>
                    <a:bodyPr/>
                    <a:lstStyle/>
                    <a:p>
                      <a:pPr algn="ctr" rtl="0" fontAlgn="base">
                        <a:lnSpc>
                          <a:spcPts val="1350"/>
                        </a:lnSpc>
                        <a:buNone/>
                      </a:pPr>
                      <a:r>
                        <a:rPr lang="en-US" sz="1300" b="1" i="0">
                          <a:effectLst/>
                          <a:latin typeface="Aptos" panose="020B0004020202020204" pitchFamily="34" charset="0"/>
                        </a:rPr>
                        <a:t>2031 </a:t>
                      </a:r>
                      <a:endParaRPr lang="en-US" sz="1300" b="1" i="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350"/>
                        </a:lnSpc>
                        <a:buNone/>
                      </a:pPr>
                      <a:r>
                        <a:rPr lang="en-US" sz="1300" b="0" i="0">
                          <a:effectLst/>
                          <a:latin typeface="Aptos" panose="020B0004020202020204" pitchFamily="34" charset="0"/>
                        </a:rPr>
                        <a:t>Beranek Park </a:t>
                      </a:r>
                      <a:endParaRPr lang="en-US" sz="1300" b="0" i="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350"/>
                        </a:lnSpc>
                        <a:buNone/>
                      </a:pPr>
                      <a:r>
                        <a:rPr lang="en-US" sz="1300" b="0" i="0">
                          <a:effectLst/>
                          <a:latin typeface="Aptos" panose="020B0004020202020204" pitchFamily="34" charset="0"/>
                        </a:rPr>
                        <a:t>$300,000-$350,000 </a:t>
                      </a:r>
                      <a:endParaRPr lang="en-US" sz="1300" b="0" i="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350"/>
                        </a:lnSpc>
                        <a:buNone/>
                      </a:pPr>
                      <a:r>
                        <a:rPr lang="en-US" sz="1300" b="0" i="0">
                          <a:effectLst/>
                          <a:latin typeface="Aptos" panose="020B0004020202020204" pitchFamily="34" charset="0"/>
                        </a:rPr>
                        <a:t>81 </a:t>
                      </a:r>
                      <a:endParaRPr lang="en-US" sz="1300" b="0" i="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350"/>
                        </a:lnSpc>
                        <a:buNone/>
                      </a:pPr>
                      <a:r>
                        <a:rPr lang="en-US" sz="1300" b="0" i="0">
                          <a:effectLst/>
                          <a:latin typeface="Aptos" panose="020B0004020202020204" pitchFamily="34" charset="0"/>
                        </a:rPr>
                        <a:t>72% </a:t>
                      </a:r>
                      <a:endParaRPr lang="en-US" sz="1300" b="0" i="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base">
                        <a:lnSpc>
                          <a:spcPts val="1564"/>
                        </a:lnSpc>
                        <a:buNone/>
                      </a:pPr>
                      <a:r>
                        <a:rPr lang="en-US" sz="1300" b="0" i="0">
                          <a:effectLst/>
                          <a:latin typeface="Aptos" panose="020B0004020202020204" pitchFamily="34" charset="0"/>
                        </a:rPr>
                        <a:t>LOST revenue, Capital Improvement Levy reserves, Iowa Department of Natural Resources’ Land &amp; Water Conservation Fund, Iowa Department of Natural Resources’ Resource Enhancement and Protection grant, private fundraising</a:t>
                      </a:r>
                      <a:endParaRPr lang="en-US" sz="1300" b="0" i="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535662714"/>
                  </a:ext>
                </a:extLst>
              </a:tr>
              <a:tr h="152400">
                <a:tc>
                  <a:txBody>
                    <a:bodyPr/>
                    <a:lstStyle/>
                    <a:p>
                      <a:pPr algn="ctr" rtl="0" fontAlgn="base">
                        <a:lnSpc>
                          <a:spcPts val="1350"/>
                        </a:lnSpc>
                        <a:buNone/>
                      </a:pPr>
                      <a:r>
                        <a:rPr lang="en-US" sz="1300" b="1" i="0">
                          <a:effectLst/>
                          <a:latin typeface="Aptos" panose="020B0004020202020204" pitchFamily="34"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350"/>
                        </a:lnSpc>
                        <a:buNone/>
                      </a:pPr>
                      <a:r>
                        <a:rPr lang="en-US" sz="1300" b="0" i="0">
                          <a:effectLst/>
                          <a:latin typeface="Aptos" panose="020B0004020202020204" pitchFamily="34" charset="0"/>
                        </a:rPr>
                        <a:t>Rail Trail </a:t>
                      </a:r>
                      <a:endParaRPr lang="en-US" sz="1300" b="0" i="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350"/>
                        </a:lnSpc>
                        <a:buNone/>
                      </a:pPr>
                      <a:r>
                        <a:rPr lang="en-US" sz="1300" b="0" i="0">
                          <a:effectLst/>
                          <a:latin typeface="Aptos" panose="020B0004020202020204" pitchFamily="34" charset="0"/>
                        </a:rPr>
                        <a:t>$90,000 </a:t>
                      </a:r>
                      <a:endParaRPr lang="en-US" sz="1300" b="0" i="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350"/>
                        </a:lnSpc>
                        <a:buNone/>
                      </a:pPr>
                      <a:r>
                        <a:rPr lang="en-US" sz="1300" b="0" i="0">
                          <a:effectLst/>
                          <a:latin typeface="Aptos" panose="020B0004020202020204" pitchFamily="34" charset="0"/>
                        </a:rPr>
                        <a:t>70 </a:t>
                      </a:r>
                      <a:endParaRPr lang="en-US" sz="1300" b="0" i="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350"/>
                        </a:lnSpc>
                        <a:buNone/>
                      </a:pPr>
                      <a:r>
                        <a:rPr lang="en-US" sz="1300" b="0" i="0">
                          <a:effectLst/>
                          <a:latin typeface="Aptos" panose="020B0004020202020204" pitchFamily="34" charset="0"/>
                        </a:rPr>
                        <a:t>78% </a:t>
                      </a:r>
                      <a:endParaRPr lang="en-US" sz="1300" b="0" i="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base">
                        <a:lnSpc>
                          <a:spcPts val="1564"/>
                        </a:lnSpc>
                        <a:buNone/>
                      </a:pPr>
                      <a:r>
                        <a:rPr lang="en-US" sz="1300" b="0" i="0">
                          <a:effectLst/>
                          <a:latin typeface="Aptos" panose="020B0004020202020204" pitchFamily="34" charset="0"/>
                        </a:rPr>
                        <a:t>LOST revenue, Iowa Department of Transportation’s Transportation Alternatives grant, Iowa Department of Transportation’s State Recreational Trails grant</a:t>
                      </a:r>
                      <a:endParaRPr lang="en-US" sz="1300" b="0" i="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86354084"/>
                  </a:ext>
                </a:extLst>
              </a:tr>
              <a:tr h="152400">
                <a:tc>
                  <a:txBody>
                    <a:bodyPr/>
                    <a:lstStyle/>
                    <a:p>
                      <a:pPr algn="ctr" rtl="0" fontAlgn="base">
                        <a:lnSpc>
                          <a:spcPts val="1350"/>
                        </a:lnSpc>
                        <a:buNone/>
                      </a:pPr>
                      <a:r>
                        <a:rPr lang="en-US" sz="1300" b="1" i="0">
                          <a:effectLst/>
                          <a:latin typeface="Aptos" panose="020B0004020202020204" pitchFamily="34"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350"/>
                        </a:lnSpc>
                        <a:buNone/>
                      </a:pPr>
                      <a:r>
                        <a:rPr lang="en-US" sz="1300" b="0" i="0">
                          <a:effectLst/>
                          <a:latin typeface="Aptos" panose="020B0004020202020204" pitchFamily="34" charset="0"/>
                        </a:rPr>
                        <a:t>Sewer Televising </a:t>
                      </a:r>
                      <a:endParaRPr lang="en-US" sz="1300" b="0" i="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350"/>
                        </a:lnSpc>
                        <a:buNone/>
                      </a:pPr>
                      <a:r>
                        <a:rPr lang="en-US" sz="1300" b="0" i="0">
                          <a:effectLst/>
                          <a:latin typeface="Aptos" panose="020B0004020202020204" pitchFamily="34" charset="0"/>
                        </a:rPr>
                        <a:t>$110,000 </a:t>
                      </a:r>
                      <a:endParaRPr lang="en-US" sz="1300" b="0" i="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350"/>
                        </a:lnSpc>
                        <a:buNone/>
                      </a:pPr>
                      <a:r>
                        <a:rPr lang="en-US" sz="1300" b="0" i="0">
                          <a:effectLst/>
                          <a:latin typeface="Aptos" panose="020B0004020202020204" pitchFamily="34" charset="0"/>
                        </a:rPr>
                        <a:t>76 </a:t>
                      </a:r>
                      <a:endParaRPr lang="en-US" sz="1300" b="0" i="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350"/>
                        </a:lnSpc>
                        <a:buNone/>
                      </a:pPr>
                      <a:r>
                        <a:rPr lang="en-US" sz="1300" b="0" i="0">
                          <a:effectLst/>
                          <a:latin typeface="Aptos" panose="020B0004020202020204" pitchFamily="34" charset="0"/>
                        </a:rPr>
                        <a:t>86% </a:t>
                      </a:r>
                      <a:endParaRPr lang="en-US" sz="1300" b="0" i="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base">
                        <a:lnSpc>
                          <a:spcPts val="1564"/>
                        </a:lnSpc>
                        <a:buNone/>
                      </a:pPr>
                      <a:r>
                        <a:rPr lang="en-US" sz="1300" b="0" i="0">
                          <a:effectLst/>
                          <a:latin typeface="Aptos" panose="020B0004020202020204" pitchFamily="34" charset="0"/>
                        </a:rPr>
                        <a:t>West Branch Sewer Fund </a:t>
                      </a:r>
                      <a:endParaRPr lang="en-US" sz="1300" b="0" i="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53419979"/>
                  </a:ext>
                </a:extLst>
              </a:tr>
              <a:tr h="152400">
                <a:tc>
                  <a:txBody>
                    <a:bodyPr/>
                    <a:lstStyle/>
                    <a:p>
                      <a:pPr algn="ctr" rtl="0" fontAlgn="base">
                        <a:lnSpc>
                          <a:spcPts val="1350"/>
                        </a:lnSpc>
                        <a:buNone/>
                      </a:pPr>
                      <a:r>
                        <a:rPr lang="en-US" sz="1300" b="1" i="0">
                          <a:effectLst/>
                          <a:latin typeface="Aptos" panose="020B0004020202020204" pitchFamily="34" charset="0"/>
                        </a:rPr>
                        <a:t>2032 </a:t>
                      </a:r>
                      <a:endParaRPr lang="en-US" sz="1300" b="1" i="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350"/>
                        </a:lnSpc>
                        <a:buNone/>
                      </a:pPr>
                      <a:r>
                        <a:rPr lang="en-US" sz="1300" b="0" i="0">
                          <a:effectLst/>
                          <a:latin typeface="Aptos" panose="020B0004020202020204" pitchFamily="34" charset="0"/>
                        </a:rPr>
                        <a:t>Main Street Phase 1 </a:t>
                      </a:r>
                      <a:endParaRPr lang="en-US" sz="1300" b="0" i="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350"/>
                        </a:lnSpc>
                        <a:buNone/>
                      </a:pPr>
                      <a:r>
                        <a:rPr lang="en-US" sz="1300" b="0" i="0">
                          <a:effectLst/>
                          <a:latin typeface="Aptos" panose="020B0004020202020204" pitchFamily="34" charset="0"/>
                        </a:rPr>
                        <a:t>$2,500,000 </a:t>
                      </a:r>
                      <a:endParaRPr lang="en-US" sz="1300" b="0" i="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350"/>
                        </a:lnSpc>
                        <a:buNone/>
                      </a:pPr>
                      <a:r>
                        <a:rPr lang="en-US" sz="1300" b="0" i="0">
                          <a:effectLst/>
                          <a:latin typeface="Aptos" panose="020B0004020202020204" pitchFamily="34" charset="0"/>
                        </a:rPr>
                        <a:t>77 </a:t>
                      </a:r>
                      <a:endParaRPr lang="en-US" sz="1300" b="0" i="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350"/>
                        </a:lnSpc>
                        <a:buNone/>
                      </a:pPr>
                      <a:r>
                        <a:rPr lang="en-US" sz="1300" b="0" i="0">
                          <a:effectLst/>
                          <a:latin typeface="Aptos" panose="020B0004020202020204" pitchFamily="34" charset="0"/>
                        </a:rPr>
                        <a:t>85% </a:t>
                      </a:r>
                      <a:endParaRPr lang="en-US" sz="1300" b="0" i="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base">
                        <a:lnSpc>
                          <a:spcPts val="1564"/>
                        </a:lnSpc>
                        <a:buNone/>
                      </a:pPr>
                      <a:r>
                        <a:rPr lang="en-US" sz="1300" b="0" i="0">
                          <a:effectLst/>
                          <a:latin typeface="Aptos" panose="020B0004020202020204" pitchFamily="34" charset="0"/>
                        </a:rPr>
                        <a:t>GO bond, Community Project Funding, Iowa Department of Transportation’s Pedestrian Curb Ramp Construction grant</a:t>
                      </a:r>
                      <a:endParaRPr lang="en-US" sz="1300" b="0" i="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261259608"/>
                  </a:ext>
                </a:extLst>
              </a:tr>
              <a:tr h="152400">
                <a:tc>
                  <a:txBody>
                    <a:bodyPr/>
                    <a:lstStyle/>
                    <a:p>
                      <a:pPr algn="ctr" rtl="0" fontAlgn="base">
                        <a:lnSpc>
                          <a:spcPts val="1350"/>
                        </a:lnSpc>
                        <a:buNone/>
                      </a:pPr>
                      <a:r>
                        <a:rPr lang="en-US" sz="1300" b="1" i="0">
                          <a:effectLst/>
                          <a:latin typeface="Aptos" panose="020B0004020202020204" pitchFamily="34"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350"/>
                        </a:lnSpc>
                        <a:buNone/>
                      </a:pPr>
                      <a:r>
                        <a:rPr lang="en-US" sz="1300" b="0" i="0">
                          <a:effectLst/>
                          <a:latin typeface="Aptos" panose="020B0004020202020204" pitchFamily="34" charset="0"/>
                        </a:rPr>
                        <a:t>Town Hall </a:t>
                      </a:r>
                      <a:endParaRPr lang="en-US" sz="1300" b="0" i="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350"/>
                        </a:lnSpc>
                        <a:buNone/>
                      </a:pPr>
                      <a:r>
                        <a:rPr lang="en-US" sz="1300" b="0" i="0">
                          <a:effectLst/>
                          <a:latin typeface="Aptos" panose="020B0004020202020204" pitchFamily="34" charset="0"/>
                        </a:rPr>
                        <a:t>$50,000 </a:t>
                      </a:r>
                      <a:endParaRPr lang="en-US" sz="1300" b="0" i="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350"/>
                        </a:lnSpc>
                        <a:buNone/>
                      </a:pPr>
                      <a:r>
                        <a:rPr lang="en-US" sz="1300" b="0" i="0">
                          <a:effectLst/>
                          <a:latin typeface="Aptos" panose="020B0004020202020204" pitchFamily="34" charset="0"/>
                        </a:rPr>
                        <a:t>64 </a:t>
                      </a:r>
                      <a:endParaRPr lang="en-US" sz="1300" b="0" i="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350"/>
                        </a:lnSpc>
                        <a:buNone/>
                      </a:pPr>
                      <a:r>
                        <a:rPr lang="en-US" sz="1300" b="0" i="0">
                          <a:effectLst/>
                          <a:latin typeface="Aptos" panose="020B0004020202020204" pitchFamily="34" charset="0"/>
                        </a:rPr>
                        <a:t>67% </a:t>
                      </a:r>
                      <a:endParaRPr lang="en-US" sz="1300" b="0" i="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base">
                        <a:lnSpc>
                          <a:spcPts val="1564"/>
                        </a:lnSpc>
                        <a:buNone/>
                      </a:pPr>
                      <a:r>
                        <a:rPr lang="en-US" sz="1300" b="0" i="0">
                          <a:effectLst/>
                          <a:latin typeface="Aptos" panose="020B0004020202020204" pitchFamily="34" charset="0"/>
                        </a:rPr>
                        <a:t>West Branch Town Hall Fund, Iowa Economic Development &amp; Finance Authority’s Community Catalyst Program</a:t>
                      </a:r>
                      <a:endParaRPr lang="en-US" sz="1300" b="0" i="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68334566"/>
                  </a:ext>
                </a:extLst>
              </a:tr>
            </a:tbl>
          </a:graphicData>
        </a:graphic>
      </p:graphicFrame>
    </p:spTree>
    <p:extLst>
      <p:ext uri="{BB962C8B-B14F-4D97-AF65-F5344CB8AC3E}">
        <p14:creationId xmlns:p14="http://schemas.microsoft.com/office/powerpoint/2010/main" val="117169645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D0497C53-D75A-5A8B-58FB-7D191E04B3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2BC122-355A-70ED-5265-94DC331CC9A6}"/>
              </a:ext>
            </a:extLst>
          </p:cNvPr>
          <p:cNvSpPr>
            <a:spLocks noGrp="1"/>
          </p:cNvSpPr>
          <p:nvPr>
            <p:ph type="title"/>
          </p:nvPr>
        </p:nvSpPr>
        <p:spPr>
          <a:xfrm>
            <a:off x="609600" y="-39271"/>
            <a:ext cx="3879346" cy="735084"/>
          </a:xfrm>
        </p:spPr>
        <p:txBody>
          <a:bodyPr/>
          <a:lstStyle/>
          <a:p>
            <a:r>
              <a:rPr lang="en-US">
                <a:solidFill>
                  <a:schemeClr val="accent2"/>
                </a:solidFill>
              </a:rPr>
              <a:t>Grading Criteria</a:t>
            </a:r>
          </a:p>
        </p:txBody>
      </p:sp>
      <p:sp>
        <p:nvSpPr>
          <p:cNvPr id="3" name="Slide Number Placeholder 2">
            <a:extLst>
              <a:ext uri="{FF2B5EF4-FFF2-40B4-BE49-F238E27FC236}">
                <a16:creationId xmlns:a16="http://schemas.microsoft.com/office/drawing/2014/main" id="{1F93473F-A53F-2F66-55A8-C9FAD245B102}"/>
              </a:ext>
            </a:extLst>
          </p:cNvPr>
          <p:cNvSpPr>
            <a:spLocks noGrp="1"/>
          </p:cNvSpPr>
          <p:nvPr>
            <p:ph type="sldNum" sz="quarter" idx="17"/>
          </p:nvPr>
        </p:nvSpPr>
        <p:spPr/>
        <p:txBody>
          <a:bodyPr/>
          <a:lstStyle/>
          <a:p>
            <a:fld id="{CC057153-B650-4DEB-B370-79DDCFDCE934}" type="slidenum">
              <a:rPr lang="en-US" smtClean="0"/>
              <a:pPr/>
              <a:t>48</a:t>
            </a:fld>
            <a:endParaRPr lang="en-US"/>
          </a:p>
        </p:txBody>
      </p:sp>
      <p:sp>
        <p:nvSpPr>
          <p:cNvPr id="4" name="TextBox 3">
            <a:extLst>
              <a:ext uri="{FF2B5EF4-FFF2-40B4-BE49-F238E27FC236}">
                <a16:creationId xmlns:a16="http://schemas.microsoft.com/office/drawing/2014/main" id="{81FEE33C-A2CC-E165-7961-96830C42DFA8}"/>
              </a:ext>
            </a:extLst>
          </p:cNvPr>
          <p:cNvSpPr txBox="1"/>
          <p:nvPr/>
        </p:nvSpPr>
        <p:spPr>
          <a:xfrm>
            <a:off x="609600" y="852854"/>
            <a:ext cx="10972800" cy="5909310"/>
          </a:xfrm>
          <a:prstGeom prst="rect">
            <a:avLst/>
          </a:prstGeom>
          <a:noFill/>
        </p:spPr>
        <p:txBody>
          <a:bodyPr wrap="square" rtlCol="0">
            <a:spAutoFit/>
          </a:bodyPr>
          <a:lstStyle/>
          <a:p>
            <a:pPr marL="285750" indent="-285750" fontAlgn="base">
              <a:buFont typeface="Arial" panose="020B0604020202020204" pitchFamily="34" charset="0"/>
              <a:buChar char="•"/>
            </a:pPr>
            <a:r>
              <a:rPr lang="en-US" b="1"/>
              <a:t>Comprehensive plan</a:t>
            </a:r>
            <a:r>
              <a:rPr lang="en-US"/>
              <a:t> (15 points): how well the proposed project aligns with the goals, policies, and future land use vision outlined in the City’s Comprehensive Plan.  </a:t>
            </a:r>
          </a:p>
          <a:p>
            <a:pPr fontAlgn="base"/>
            <a:endParaRPr lang="en-US"/>
          </a:p>
          <a:p>
            <a:pPr marL="285750" indent="-285750" fontAlgn="base">
              <a:buFont typeface="Arial" panose="020B0604020202020204" pitchFamily="34" charset="0"/>
              <a:buChar char="•"/>
            </a:pPr>
            <a:r>
              <a:rPr lang="en-US" b="1"/>
              <a:t>Regulatory compliance</a:t>
            </a:r>
            <a:r>
              <a:rPr lang="en-US"/>
              <a:t> (15 points): whether the project is necessary to meet compliance with regulatory mandates, such as Environmental Protection Agency standards, the Americans with Disabilities Act, and City ordinances. </a:t>
            </a:r>
          </a:p>
          <a:p>
            <a:pPr fontAlgn="base"/>
            <a:r>
              <a:rPr lang="en-US"/>
              <a:t> </a:t>
            </a:r>
          </a:p>
          <a:p>
            <a:pPr marL="285750" indent="-285750" fontAlgn="base">
              <a:buFont typeface="Arial" panose="020B0604020202020204" pitchFamily="34" charset="0"/>
              <a:buChar char="•"/>
            </a:pPr>
            <a:r>
              <a:rPr lang="en-US" b="1"/>
              <a:t>Resident impact</a:t>
            </a:r>
            <a:r>
              <a:rPr lang="en-US"/>
              <a:t> (15 points): whether the project makes West Branch a favorable place to live by improving residents’ quality of life, access to services, and overall community well-being.   </a:t>
            </a:r>
          </a:p>
          <a:p>
            <a:pPr fontAlgn="base"/>
            <a:endParaRPr lang="en-US"/>
          </a:p>
          <a:p>
            <a:pPr marL="285750" indent="-285750" fontAlgn="base">
              <a:buFont typeface="Arial" panose="020B0604020202020204" pitchFamily="34" charset="0"/>
              <a:buChar char="•"/>
            </a:pPr>
            <a:r>
              <a:rPr lang="en-US" b="1"/>
              <a:t>Operational budget</a:t>
            </a:r>
            <a:r>
              <a:rPr lang="en-US"/>
              <a:t> (10 points): short- and long-term impacts of the project on the City’s operating budget, including staffing, maintenance, utilities, and supplies.  </a:t>
            </a:r>
          </a:p>
          <a:p>
            <a:pPr fontAlgn="base"/>
            <a:endParaRPr lang="en-US"/>
          </a:p>
          <a:p>
            <a:pPr marL="285750" indent="-285750" fontAlgn="base">
              <a:buFont typeface="Arial" panose="020B0604020202020204" pitchFamily="34" charset="0"/>
              <a:buChar char="•"/>
            </a:pPr>
            <a:r>
              <a:rPr lang="en-US" b="1"/>
              <a:t>External funding</a:t>
            </a:r>
            <a:r>
              <a:rPr lang="en-US"/>
              <a:t> (10 points): whether the project leverages funding from sources outside the City, such as grants, developer contributions, or private donations. </a:t>
            </a:r>
          </a:p>
          <a:p>
            <a:pPr fontAlgn="base"/>
            <a:endParaRPr lang="en-US"/>
          </a:p>
          <a:p>
            <a:pPr marL="285750" indent="-285750" fontAlgn="base">
              <a:buFont typeface="Arial" panose="020B0604020202020204" pitchFamily="34" charset="0"/>
              <a:buChar char="•"/>
            </a:pPr>
            <a:r>
              <a:rPr lang="en-US" b="1"/>
              <a:t>Public health and safety</a:t>
            </a:r>
            <a:r>
              <a:rPr lang="en-US"/>
              <a:t> (10 points): whether the project improves essential public health and safety services, such as emergency response, infrastructure reliability, water quality, transportation safety, or flood protection.</a:t>
            </a:r>
          </a:p>
          <a:p>
            <a:pPr fontAlgn="base"/>
            <a:r>
              <a:rPr lang="en-US"/>
              <a:t>  </a:t>
            </a:r>
          </a:p>
          <a:p>
            <a:pPr marL="285750" indent="-285750" fontAlgn="base">
              <a:buFont typeface="Arial" panose="020B0604020202020204" pitchFamily="34" charset="0"/>
              <a:buChar char="•"/>
            </a:pPr>
            <a:r>
              <a:rPr lang="en-US" b="1"/>
              <a:t>Project timing</a:t>
            </a:r>
            <a:r>
              <a:rPr lang="en-US"/>
              <a:t> (10 points): urgency of the project and the potential consequences of delaying it, including increased costs, service disruptions, or safety concerns.  </a:t>
            </a:r>
          </a:p>
          <a:p>
            <a:pPr fontAlgn="base"/>
            <a:endParaRPr lang="en-US"/>
          </a:p>
          <a:p>
            <a:pPr marL="285750" indent="-285750" fontAlgn="base">
              <a:buFont typeface="Arial" panose="020B0604020202020204" pitchFamily="34" charset="0"/>
              <a:buChar char="•"/>
            </a:pPr>
            <a:r>
              <a:rPr lang="en-US" b="1"/>
              <a:t>Project feasibility</a:t>
            </a:r>
            <a:r>
              <a:rPr lang="en-US"/>
              <a:t> (10 points): practicality of implementing the project, including readiness, zoning requirements, site conditions, staffing capacity, and availability of resources, such as land. </a:t>
            </a:r>
          </a:p>
          <a:p>
            <a:pPr fontAlgn="base"/>
            <a:r>
              <a:rPr lang="en-US"/>
              <a:t> </a:t>
            </a:r>
          </a:p>
          <a:p>
            <a:pPr marL="285750" indent="-285750" fontAlgn="base">
              <a:buFont typeface="Arial" panose="020B0604020202020204" pitchFamily="34" charset="0"/>
              <a:buChar char="•"/>
            </a:pPr>
            <a:r>
              <a:rPr lang="en-US" b="1"/>
              <a:t>Reviewer’s discretion</a:t>
            </a:r>
            <a:r>
              <a:rPr lang="en-US"/>
              <a:t> (5 points): reviewers may use their personal and professional knowledge to consider the overall value of the project to the City and its residents.</a:t>
            </a:r>
          </a:p>
          <a:p>
            <a:endParaRPr lang="en-US"/>
          </a:p>
        </p:txBody>
      </p:sp>
    </p:spTree>
    <p:extLst>
      <p:ext uri="{BB962C8B-B14F-4D97-AF65-F5344CB8AC3E}">
        <p14:creationId xmlns:p14="http://schemas.microsoft.com/office/powerpoint/2010/main" val="19989876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12E90354-22BE-67A8-10C3-F1756DDDDB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2AE427-BF08-B7FA-6FFB-3FF56FD22D86}"/>
              </a:ext>
            </a:extLst>
          </p:cNvPr>
          <p:cNvSpPr>
            <a:spLocks noGrp="1"/>
          </p:cNvSpPr>
          <p:nvPr>
            <p:ph type="title"/>
          </p:nvPr>
        </p:nvSpPr>
        <p:spPr>
          <a:xfrm>
            <a:off x="609600" y="-39271"/>
            <a:ext cx="3879346" cy="735084"/>
          </a:xfrm>
        </p:spPr>
        <p:txBody>
          <a:bodyPr/>
          <a:lstStyle/>
          <a:p>
            <a:r>
              <a:rPr lang="en-US">
                <a:solidFill>
                  <a:schemeClr val="accent2"/>
                </a:solidFill>
              </a:rPr>
              <a:t>Project Grading</a:t>
            </a:r>
          </a:p>
        </p:txBody>
      </p:sp>
      <p:sp>
        <p:nvSpPr>
          <p:cNvPr id="3" name="Slide Number Placeholder 2">
            <a:extLst>
              <a:ext uri="{FF2B5EF4-FFF2-40B4-BE49-F238E27FC236}">
                <a16:creationId xmlns:a16="http://schemas.microsoft.com/office/drawing/2014/main" id="{B2890DC8-7BD2-1D07-4C0F-C4153658297C}"/>
              </a:ext>
            </a:extLst>
          </p:cNvPr>
          <p:cNvSpPr>
            <a:spLocks noGrp="1"/>
          </p:cNvSpPr>
          <p:nvPr>
            <p:ph type="sldNum" sz="quarter" idx="17"/>
          </p:nvPr>
        </p:nvSpPr>
        <p:spPr/>
        <p:txBody>
          <a:bodyPr/>
          <a:lstStyle/>
          <a:p>
            <a:fld id="{CC057153-B650-4DEB-B370-79DDCFDCE934}" type="slidenum">
              <a:rPr lang="en-US" smtClean="0"/>
              <a:pPr/>
              <a:t>49</a:t>
            </a:fld>
            <a:endParaRPr lang="en-US"/>
          </a:p>
        </p:txBody>
      </p:sp>
      <p:graphicFrame>
        <p:nvGraphicFramePr>
          <p:cNvPr id="4" name="Table 3">
            <a:extLst>
              <a:ext uri="{FF2B5EF4-FFF2-40B4-BE49-F238E27FC236}">
                <a16:creationId xmlns:a16="http://schemas.microsoft.com/office/drawing/2014/main" id="{F1EA2ABB-5E9D-B812-63BB-BB2A202BB0A9}"/>
              </a:ext>
            </a:extLst>
          </p:cNvPr>
          <p:cNvGraphicFramePr>
            <a:graphicFrameLocks noGrp="1"/>
          </p:cNvGraphicFramePr>
          <p:nvPr>
            <p:extLst>
              <p:ext uri="{D42A27DB-BD31-4B8C-83A1-F6EECF244321}">
                <p14:modId xmlns:p14="http://schemas.microsoft.com/office/powerpoint/2010/main" val="1743198977"/>
              </p:ext>
            </p:extLst>
          </p:nvPr>
        </p:nvGraphicFramePr>
        <p:xfrm>
          <a:off x="493776" y="858665"/>
          <a:ext cx="11204447" cy="5766756"/>
        </p:xfrm>
        <a:graphic>
          <a:graphicData uri="http://schemas.openxmlformats.org/drawingml/2006/table">
            <a:tbl>
              <a:tblPr firstRow="1"/>
              <a:tblGrid>
                <a:gridCol w="2109216">
                  <a:extLst>
                    <a:ext uri="{9D8B030D-6E8A-4147-A177-3AD203B41FA5}">
                      <a16:colId xmlns:a16="http://schemas.microsoft.com/office/drawing/2014/main" val="887300950"/>
                    </a:ext>
                  </a:extLst>
                </a:gridCol>
                <a:gridCol w="999744">
                  <a:extLst>
                    <a:ext uri="{9D8B030D-6E8A-4147-A177-3AD203B41FA5}">
                      <a16:colId xmlns:a16="http://schemas.microsoft.com/office/drawing/2014/main" val="1233359242"/>
                    </a:ext>
                  </a:extLst>
                </a:gridCol>
                <a:gridCol w="877824">
                  <a:extLst>
                    <a:ext uri="{9D8B030D-6E8A-4147-A177-3AD203B41FA5}">
                      <a16:colId xmlns:a16="http://schemas.microsoft.com/office/drawing/2014/main" val="1068849483"/>
                    </a:ext>
                  </a:extLst>
                </a:gridCol>
                <a:gridCol w="1146048">
                  <a:extLst>
                    <a:ext uri="{9D8B030D-6E8A-4147-A177-3AD203B41FA5}">
                      <a16:colId xmlns:a16="http://schemas.microsoft.com/office/drawing/2014/main" val="4069256147"/>
                    </a:ext>
                  </a:extLst>
                </a:gridCol>
                <a:gridCol w="926592">
                  <a:extLst>
                    <a:ext uri="{9D8B030D-6E8A-4147-A177-3AD203B41FA5}">
                      <a16:colId xmlns:a16="http://schemas.microsoft.com/office/drawing/2014/main" val="3272652835"/>
                    </a:ext>
                  </a:extLst>
                </a:gridCol>
                <a:gridCol w="999744">
                  <a:extLst>
                    <a:ext uri="{9D8B030D-6E8A-4147-A177-3AD203B41FA5}">
                      <a16:colId xmlns:a16="http://schemas.microsoft.com/office/drawing/2014/main" val="2533531046"/>
                    </a:ext>
                  </a:extLst>
                </a:gridCol>
                <a:gridCol w="768096">
                  <a:extLst>
                    <a:ext uri="{9D8B030D-6E8A-4147-A177-3AD203B41FA5}">
                      <a16:colId xmlns:a16="http://schemas.microsoft.com/office/drawing/2014/main" val="3222851718"/>
                    </a:ext>
                  </a:extLst>
                </a:gridCol>
                <a:gridCol w="780288">
                  <a:extLst>
                    <a:ext uri="{9D8B030D-6E8A-4147-A177-3AD203B41FA5}">
                      <a16:colId xmlns:a16="http://schemas.microsoft.com/office/drawing/2014/main" val="2616671571"/>
                    </a:ext>
                  </a:extLst>
                </a:gridCol>
                <a:gridCol w="877824">
                  <a:extLst>
                    <a:ext uri="{9D8B030D-6E8A-4147-A177-3AD203B41FA5}">
                      <a16:colId xmlns:a16="http://schemas.microsoft.com/office/drawing/2014/main" val="2193730039"/>
                    </a:ext>
                  </a:extLst>
                </a:gridCol>
                <a:gridCol w="853440">
                  <a:extLst>
                    <a:ext uri="{9D8B030D-6E8A-4147-A177-3AD203B41FA5}">
                      <a16:colId xmlns:a16="http://schemas.microsoft.com/office/drawing/2014/main" val="3358710255"/>
                    </a:ext>
                  </a:extLst>
                </a:gridCol>
                <a:gridCol w="865631">
                  <a:extLst>
                    <a:ext uri="{9D8B030D-6E8A-4147-A177-3AD203B41FA5}">
                      <a16:colId xmlns:a16="http://schemas.microsoft.com/office/drawing/2014/main" val="1603787993"/>
                    </a:ext>
                  </a:extLst>
                </a:gridCol>
              </a:tblGrid>
              <a:tr h="364122">
                <a:tc>
                  <a:txBody>
                    <a:bodyPr/>
                    <a:lstStyle/>
                    <a:p>
                      <a:pPr algn="ctr" rtl="0" fontAlgn="base">
                        <a:lnSpc>
                          <a:spcPts val="1350"/>
                        </a:lnSpc>
                        <a:buNone/>
                      </a:pPr>
                      <a:r>
                        <a:rPr lang="en-US" sz="1200" b="0" i="0">
                          <a:solidFill>
                            <a:srgbClr val="FFFFFF"/>
                          </a:solidFill>
                          <a:effectLst/>
                          <a:latin typeface="Aptos" panose="020B0004020202020204" pitchFamily="34" charset="0"/>
                        </a:rPr>
                        <a:t>Project Name </a:t>
                      </a:r>
                      <a:endParaRPr lang="en-US" sz="1200" b="0" i="0">
                        <a:solidFill>
                          <a:srgbClr val="F5F5F5"/>
                        </a:solidFill>
                        <a:effectLst/>
                      </a:endParaRPr>
                    </a:p>
                  </a:txBody>
                  <a:tcPr marL="28746" marR="28746" marT="14373" marB="14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rtl="0" fontAlgn="base">
                        <a:lnSpc>
                          <a:spcPts val="1350"/>
                        </a:lnSpc>
                        <a:buNone/>
                      </a:pPr>
                      <a:r>
                        <a:rPr lang="en-US" sz="1200" b="0" i="0">
                          <a:solidFill>
                            <a:srgbClr val="FFFFFF"/>
                          </a:solidFill>
                          <a:effectLst/>
                          <a:latin typeface="Aptos" panose="020B0004020202020204" pitchFamily="34" charset="0"/>
                        </a:rPr>
                        <a:t>Comp. Plan </a:t>
                      </a:r>
                      <a:endParaRPr lang="en-US" sz="1200" b="0" i="0">
                        <a:solidFill>
                          <a:srgbClr val="F5F5F5"/>
                        </a:solidFill>
                        <a:effectLst/>
                      </a:endParaRPr>
                    </a:p>
                  </a:txBody>
                  <a:tcPr marL="28746" marR="28746" marT="14373" marB="14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rtl="0" fontAlgn="base">
                        <a:lnSpc>
                          <a:spcPts val="1350"/>
                        </a:lnSpc>
                        <a:buNone/>
                      </a:pPr>
                      <a:r>
                        <a:rPr lang="en-US" sz="1200" b="0" i="0">
                          <a:solidFill>
                            <a:srgbClr val="FFFFFF"/>
                          </a:solidFill>
                          <a:effectLst/>
                          <a:latin typeface="Aptos" panose="020B0004020202020204" pitchFamily="34" charset="0"/>
                        </a:rPr>
                        <a:t>Regulatory </a:t>
                      </a:r>
                      <a:endParaRPr lang="en-US" sz="1200" b="0" i="0">
                        <a:solidFill>
                          <a:srgbClr val="F5F5F5"/>
                        </a:solidFill>
                        <a:effectLst/>
                      </a:endParaRPr>
                    </a:p>
                    <a:p>
                      <a:pPr algn="ctr" rtl="0" fontAlgn="base">
                        <a:lnSpc>
                          <a:spcPts val="1350"/>
                        </a:lnSpc>
                        <a:buNone/>
                      </a:pPr>
                      <a:r>
                        <a:rPr lang="en-US" sz="1200" b="0" i="0">
                          <a:solidFill>
                            <a:srgbClr val="FFFFFF"/>
                          </a:solidFill>
                          <a:effectLst/>
                          <a:latin typeface="Aptos" panose="020B0004020202020204" pitchFamily="34" charset="0"/>
                        </a:rPr>
                        <a:t> </a:t>
                      </a:r>
                      <a:endParaRPr lang="en-US" sz="1200" b="0" i="0">
                        <a:solidFill>
                          <a:srgbClr val="F5F5F5"/>
                        </a:solidFill>
                        <a:effectLst/>
                      </a:endParaRPr>
                    </a:p>
                  </a:txBody>
                  <a:tcPr marL="28746" marR="28746" marT="14373" marB="14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rtl="0" fontAlgn="base">
                        <a:lnSpc>
                          <a:spcPts val="1350"/>
                        </a:lnSpc>
                        <a:buNone/>
                      </a:pPr>
                      <a:r>
                        <a:rPr lang="en-US" sz="1200" b="0" i="0">
                          <a:solidFill>
                            <a:srgbClr val="FFFFFF"/>
                          </a:solidFill>
                          <a:effectLst/>
                          <a:latin typeface="Aptos" panose="020B0004020202020204" pitchFamily="34" charset="0"/>
                        </a:rPr>
                        <a:t>Resident </a:t>
                      </a:r>
                      <a:endParaRPr lang="en-US" sz="1200" b="0" i="0">
                        <a:solidFill>
                          <a:srgbClr val="F5F5F5"/>
                        </a:solidFill>
                        <a:effectLst/>
                      </a:endParaRPr>
                    </a:p>
                    <a:p>
                      <a:pPr algn="ctr" rtl="0" fontAlgn="base">
                        <a:lnSpc>
                          <a:spcPts val="1350"/>
                        </a:lnSpc>
                        <a:buNone/>
                      </a:pPr>
                      <a:r>
                        <a:rPr lang="en-US" sz="1200" b="0" i="0">
                          <a:solidFill>
                            <a:srgbClr val="FFFFFF"/>
                          </a:solidFill>
                          <a:effectLst/>
                          <a:latin typeface="Aptos" panose="020B0004020202020204" pitchFamily="34" charset="0"/>
                        </a:rPr>
                        <a:t>Impact </a:t>
                      </a:r>
                      <a:endParaRPr lang="en-US" sz="1200" b="0" i="0">
                        <a:solidFill>
                          <a:srgbClr val="F5F5F5"/>
                        </a:solidFill>
                        <a:effectLst/>
                      </a:endParaRPr>
                    </a:p>
                  </a:txBody>
                  <a:tcPr marL="28746" marR="28746" marT="14373" marB="14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rtl="0" fontAlgn="base">
                        <a:lnSpc>
                          <a:spcPts val="1350"/>
                        </a:lnSpc>
                        <a:buNone/>
                      </a:pPr>
                      <a:r>
                        <a:rPr lang="en-US" sz="1200" b="0" i="0">
                          <a:solidFill>
                            <a:srgbClr val="FFFFFF"/>
                          </a:solidFill>
                          <a:effectLst/>
                          <a:latin typeface="Aptos" panose="020B0004020202020204" pitchFamily="34" charset="0"/>
                        </a:rPr>
                        <a:t>Budget </a:t>
                      </a:r>
                      <a:endParaRPr lang="en-US" sz="1200" b="0" i="0">
                        <a:solidFill>
                          <a:srgbClr val="F5F5F5"/>
                        </a:solidFill>
                        <a:effectLst/>
                      </a:endParaRPr>
                    </a:p>
                    <a:p>
                      <a:pPr algn="ctr" rtl="0" fontAlgn="base">
                        <a:lnSpc>
                          <a:spcPts val="1350"/>
                        </a:lnSpc>
                        <a:buNone/>
                      </a:pPr>
                      <a:r>
                        <a:rPr lang="en-US" sz="1200" b="0" i="0">
                          <a:solidFill>
                            <a:srgbClr val="FFFFFF"/>
                          </a:solidFill>
                          <a:effectLst/>
                          <a:latin typeface="Aptos" panose="020B0004020202020204" pitchFamily="34" charset="0"/>
                        </a:rPr>
                        <a:t>Impact </a:t>
                      </a:r>
                      <a:endParaRPr lang="en-US" sz="1200" b="0" i="0">
                        <a:solidFill>
                          <a:srgbClr val="F5F5F5"/>
                        </a:solidFill>
                        <a:effectLst/>
                      </a:endParaRPr>
                    </a:p>
                  </a:txBody>
                  <a:tcPr marL="28746" marR="28746" marT="14373" marB="14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rtl="0" fontAlgn="base">
                        <a:lnSpc>
                          <a:spcPts val="1350"/>
                        </a:lnSpc>
                        <a:buNone/>
                      </a:pPr>
                      <a:r>
                        <a:rPr lang="en-US" sz="1200" b="0" i="0">
                          <a:solidFill>
                            <a:srgbClr val="FFFFFF"/>
                          </a:solidFill>
                          <a:effectLst/>
                          <a:latin typeface="Aptos" panose="020B0004020202020204" pitchFamily="34" charset="0"/>
                        </a:rPr>
                        <a:t>External </a:t>
                      </a:r>
                      <a:endParaRPr lang="en-US" sz="1200" b="0" i="0">
                        <a:solidFill>
                          <a:srgbClr val="F5F5F5"/>
                        </a:solidFill>
                        <a:effectLst/>
                      </a:endParaRPr>
                    </a:p>
                    <a:p>
                      <a:pPr algn="ctr" rtl="0" fontAlgn="base">
                        <a:lnSpc>
                          <a:spcPts val="1350"/>
                        </a:lnSpc>
                        <a:buNone/>
                      </a:pPr>
                      <a:r>
                        <a:rPr lang="en-US" sz="1200" b="0" i="0">
                          <a:solidFill>
                            <a:srgbClr val="FFFFFF"/>
                          </a:solidFill>
                          <a:effectLst/>
                          <a:latin typeface="Aptos" panose="020B0004020202020204" pitchFamily="34" charset="0"/>
                        </a:rPr>
                        <a:t>Funding </a:t>
                      </a:r>
                      <a:endParaRPr lang="en-US" sz="1200" b="0" i="0">
                        <a:solidFill>
                          <a:srgbClr val="F5F5F5"/>
                        </a:solidFill>
                        <a:effectLst/>
                      </a:endParaRPr>
                    </a:p>
                  </a:txBody>
                  <a:tcPr marL="28746" marR="28746" marT="14373" marB="14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rtl="0" fontAlgn="base">
                        <a:lnSpc>
                          <a:spcPts val="1350"/>
                        </a:lnSpc>
                        <a:buNone/>
                      </a:pPr>
                      <a:r>
                        <a:rPr lang="en-US" sz="1200" b="0" i="0">
                          <a:solidFill>
                            <a:srgbClr val="FFFFFF"/>
                          </a:solidFill>
                          <a:effectLst/>
                          <a:latin typeface="Aptos" panose="020B0004020202020204" pitchFamily="34" charset="0"/>
                        </a:rPr>
                        <a:t>Public </a:t>
                      </a:r>
                      <a:endParaRPr lang="en-US" sz="1200" b="0" i="0">
                        <a:solidFill>
                          <a:srgbClr val="F5F5F5"/>
                        </a:solidFill>
                        <a:effectLst/>
                      </a:endParaRPr>
                    </a:p>
                    <a:p>
                      <a:pPr algn="ctr" rtl="0" fontAlgn="base">
                        <a:lnSpc>
                          <a:spcPts val="1350"/>
                        </a:lnSpc>
                        <a:buNone/>
                      </a:pPr>
                      <a:r>
                        <a:rPr lang="en-US" sz="1200" b="0" i="0">
                          <a:solidFill>
                            <a:srgbClr val="FFFFFF"/>
                          </a:solidFill>
                          <a:effectLst/>
                          <a:latin typeface="Aptos" panose="020B0004020202020204" pitchFamily="34" charset="0"/>
                        </a:rPr>
                        <a:t>Health </a:t>
                      </a:r>
                      <a:endParaRPr lang="en-US" sz="1200" b="0" i="0">
                        <a:solidFill>
                          <a:srgbClr val="F5F5F5"/>
                        </a:solidFill>
                        <a:effectLst/>
                      </a:endParaRPr>
                    </a:p>
                  </a:txBody>
                  <a:tcPr marL="28746" marR="28746" marT="14373" marB="14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rtl="0" fontAlgn="base">
                        <a:lnSpc>
                          <a:spcPts val="1350"/>
                        </a:lnSpc>
                        <a:buNone/>
                      </a:pPr>
                      <a:r>
                        <a:rPr lang="en-US" sz="1200" b="0" i="0">
                          <a:solidFill>
                            <a:srgbClr val="FFFFFF"/>
                          </a:solidFill>
                          <a:effectLst/>
                          <a:latin typeface="Aptos" panose="020B0004020202020204" pitchFamily="34" charset="0"/>
                        </a:rPr>
                        <a:t>Project </a:t>
                      </a:r>
                      <a:endParaRPr lang="en-US" sz="1200" b="0" i="0">
                        <a:solidFill>
                          <a:srgbClr val="F5F5F5"/>
                        </a:solidFill>
                        <a:effectLst/>
                      </a:endParaRPr>
                    </a:p>
                    <a:p>
                      <a:pPr algn="ctr" rtl="0" fontAlgn="base">
                        <a:lnSpc>
                          <a:spcPts val="1350"/>
                        </a:lnSpc>
                        <a:buNone/>
                      </a:pPr>
                      <a:r>
                        <a:rPr lang="en-US" sz="1200" b="0" i="0">
                          <a:solidFill>
                            <a:srgbClr val="FFFFFF"/>
                          </a:solidFill>
                          <a:effectLst/>
                          <a:latin typeface="Aptos" panose="020B0004020202020204" pitchFamily="34" charset="0"/>
                        </a:rPr>
                        <a:t>Timing </a:t>
                      </a:r>
                      <a:endParaRPr lang="en-US" sz="1200" b="0" i="0">
                        <a:solidFill>
                          <a:srgbClr val="F5F5F5"/>
                        </a:solidFill>
                        <a:effectLst/>
                      </a:endParaRPr>
                    </a:p>
                  </a:txBody>
                  <a:tcPr marL="28746" marR="28746" marT="14373" marB="14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rtl="0" fontAlgn="base">
                        <a:lnSpc>
                          <a:spcPts val="1350"/>
                        </a:lnSpc>
                        <a:buNone/>
                      </a:pPr>
                      <a:r>
                        <a:rPr lang="en-US" sz="1200" b="0" i="0">
                          <a:solidFill>
                            <a:srgbClr val="FFFFFF"/>
                          </a:solidFill>
                          <a:effectLst/>
                          <a:latin typeface="Aptos" panose="020B0004020202020204" pitchFamily="34" charset="0"/>
                        </a:rPr>
                        <a:t>Project </a:t>
                      </a:r>
                      <a:endParaRPr lang="en-US" sz="1200" b="0" i="0">
                        <a:solidFill>
                          <a:srgbClr val="F5F5F5"/>
                        </a:solidFill>
                        <a:effectLst/>
                      </a:endParaRPr>
                    </a:p>
                    <a:p>
                      <a:pPr algn="ctr" rtl="0" fontAlgn="base">
                        <a:lnSpc>
                          <a:spcPts val="1350"/>
                        </a:lnSpc>
                        <a:buNone/>
                      </a:pPr>
                      <a:r>
                        <a:rPr lang="en-US" sz="1200" b="0" i="0">
                          <a:solidFill>
                            <a:srgbClr val="FFFFFF"/>
                          </a:solidFill>
                          <a:effectLst/>
                          <a:latin typeface="Aptos" panose="020B0004020202020204" pitchFamily="34" charset="0"/>
                        </a:rPr>
                        <a:t>Feasibility </a:t>
                      </a:r>
                      <a:endParaRPr lang="en-US" sz="1200" b="0" i="0">
                        <a:solidFill>
                          <a:srgbClr val="F5F5F5"/>
                        </a:solidFill>
                        <a:effectLst/>
                      </a:endParaRPr>
                    </a:p>
                  </a:txBody>
                  <a:tcPr marL="28746" marR="28746" marT="14373" marB="14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rtl="0" fontAlgn="base">
                        <a:lnSpc>
                          <a:spcPts val="1350"/>
                        </a:lnSpc>
                        <a:buNone/>
                      </a:pPr>
                      <a:r>
                        <a:rPr lang="en-US" sz="1200" b="0" i="0">
                          <a:solidFill>
                            <a:srgbClr val="FFFFFF"/>
                          </a:solidFill>
                          <a:effectLst/>
                          <a:latin typeface="Aptos" panose="020B0004020202020204" pitchFamily="34" charset="0"/>
                        </a:rPr>
                        <a:t>Reviewer </a:t>
                      </a:r>
                      <a:endParaRPr lang="en-US" sz="1200" b="0" i="0">
                        <a:solidFill>
                          <a:srgbClr val="F5F5F5"/>
                        </a:solidFill>
                        <a:effectLst/>
                      </a:endParaRPr>
                    </a:p>
                    <a:p>
                      <a:pPr algn="ctr" rtl="0" fontAlgn="base">
                        <a:lnSpc>
                          <a:spcPts val="1350"/>
                        </a:lnSpc>
                        <a:buNone/>
                      </a:pPr>
                      <a:r>
                        <a:rPr lang="en-US" sz="1200" b="0" i="0">
                          <a:solidFill>
                            <a:srgbClr val="FFFFFF"/>
                          </a:solidFill>
                          <a:effectLst/>
                          <a:latin typeface="Aptos" panose="020B0004020202020204" pitchFamily="34" charset="0"/>
                        </a:rPr>
                        <a:t>Discretion </a:t>
                      </a:r>
                      <a:endParaRPr lang="en-US" sz="1200" b="0" i="0">
                        <a:solidFill>
                          <a:srgbClr val="F5F5F5"/>
                        </a:solidFill>
                        <a:effectLst/>
                      </a:endParaRPr>
                    </a:p>
                  </a:txBody>
                  <a:tcPr marL="28746" marR="28746" marT="14373" marB="14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rtl="0" fontAlgn="base">
                        <a:lnSpc>
                          <a:spcPts val="1350"/>
                        </a:lnSpc>
                        <a:buNone/>
                      </a:pPr>
                      <a:r>
                        <a:rPr lang="en-US" sz="1200" b="0" i="0">
                          <a:solidFill>
                            <a:srgbClr val="FFFFFF"/>
                          </a:solidFill>
                          <a:effectLst/>
                          <a:latin typeface="Aptos" panose="020B0004020202020204" pitchFamily="34" charset="0"/>
                        </a:rPr>
                        <a:t>Total </a:t>
                      </a:r>
                      <a:endParaRPr lang="en-US" sz="1200" b="0" i="0">
                        <a:solidFill>
                          <a:srgbClr val="F5F5F5"/>
                        </a:solidFill>
                        <a:effectLst/>
                      </a:endParaRPr>
                    </a:p>
                  </a:txBody>
                  <a:tcPr marL="28746" marR="28746" marT="14373" marB="14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3901640704"/>
                  </a:ext>
                </a:extLst>
              </a:tr>
              <a:tr h="153794">
                <a:tc>
                  <a:txBody>
                    <a:bodyPr/>
                    <a:lstStyle/>
                    <a:p>
                      <a:pPr algn="l" rtl="0" fontAlgn="base">
                        <a:lnSpc>
                          <a:spcPts val="1350"/>
                        </a:lnSpc>
                        <a:buNone/>
                      </a:pPr>
                      <a:r>
                        <a:rPr lang="en-US" sz="1200" b="0" i="0">
                          <a:effectLst/>
                          <a:latin typeface="Aptos" panose="020B0004020202020204" pitchFamily="34" charset="0"/>
                        </a:rPr>
                        <a:t>Water Plant</a:t>
                      </a:r>
                      <a:r>
                        <a:rPr lang="en-US" sz="1200" b="1" i="0">
                          <a:effectLst/>
                          <a:latin typeface="Aptos" panose="020B0004020202020204" pitchFamily="34" charset="0"/>
                        </a:rPr>
                        <a:t> </a:t>
                      </a:r>
                      <a:r>
                        <a:rPr lang="en-US" sz="1200" b="0" i="0">
                          <a:effectLst/>
                          <a:latin typeface="Aptos" panose="020B0004020202020204" pitchFamily="34" charset="0"/>
                        </a:rPr>
                        <a:t> </a:t>
                      </a:r>
                      <a:endParaRPr lang="en-US" sz="1200" b="0" i="0">
                        <a:effectLst/>
                      </a:endParaRPr>
                    </a:p>
                  </a:txBody>
                  <a:tcPr marL="28746" marR="28746" marT="14373" marB="14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564"/>
                        </a:lnSpc>
                        <a:buNone/>
                      </a:pPr>
                      <a:r>
                        <a:rPr lang="en-US" sz="1200" b="0" i="0">
                          <a:effectLst/>
                          <a:latin typeface="Aptos" panose="020B0004020202020204" pitchFamily="34" charset="0"/>
                        </a:rPr>
                        <a:t>15 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14 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13 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8 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2 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10 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8 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8 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4 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82 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39656321"/>
                  </a:ext>
                </a:extLst>
              </a:tr>
              <a:tr h="153794">
                <a:tc>
                  <a:txBody>
                    <a:bodyPr/>
                    <a:lstStyle/>
                    <a:p>
                      <a:pPr algn="l" rtl="0" fontAlgn="base">
                        <a:lnSpc>
                          <a:spcPts val="1350"/>
                        </a:lnSpc>
                        <a:buNone/>
                      </a:pPr>
                      <a:r>
                        <a:rPr lang="en-US" sz="1200" b="0" i="0">
                          <a:effectLst/>
                          <a:latin typeface="Aptos" panose="020B0004020202020204" pitchFamily="34" charset="0"/>
                        </a:rPr>
                        <a:t>Beranek Park</a:t>
                      </a:r>
                      <a:r>
                        <a:rPr lang="en-US" sz="1200" b="1" i="0">
                          <a:effectLst/>
                          <a:latin typeface="Aptos" panose="020B0004020202020204" pitchFamily="34" charset="0"/>
                        </a:rPr>
                        <a:t> </a:t>
                      </a:r>
                      <a:r>
                        <a:rPr lang="en-US" sz="1200" b="0" i="0">
                          <a:effectLst/>
                          <a:latin typeface="Aptos" panose="020B0004020202020204" pitchFamily="34" charset="0"/>
                        </a:rPr>
                        <a:t> </a:t>
                      </a:r>
                      <a:endParaRPr lang="en-US" sz="1200" b="0" i="0">
                        <a:effectLst/>
                      </a:endParaRPr>
                    </a:p>
                  </a:txBody>
                  <a:tcPr marL="28746" marR="28746" marT="14373" marB="14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564"/>
                        </a:lnSpc>
                        <a:buNone/>
                      </a:pPr>
                      <a:r>
                        <a:rPr lang="en-US" sz="1200" b="0" i="0">
                          <a:effectLst/>
                          <a:latin typeface="Aptos" panose="020B0004020202020204" pitchFamily="34" charset="0"/>
                        </a:rPr>
                        <a:t>15 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10 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13 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7 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7 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8 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8 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8 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5 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81 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52923095"/>
                  </a:ext>
                </a:extLst>
              </a:tr>
              <a:tr h="196434">
                <a:tc>
                  <a:txBody>
                    <a:bodyPr/>
                    <a:lstStyle/>
                    <a:p>
                      <a:pPr algn="l" rtl="0" fontAlgn="base">
                        <a:lnSpc>
                          <a:spcPts val="1350"/>
                        </a:lnSpc>
                        <a:buNone/>
                      </a:pPr>
                      <a:r>
                        <a:rPr lang="en-US" sz="1200" b="0" i="0">
                          <a:effectLst/>
                          <a:latin typeface="Aptos" panose="020B0004020202020204" pitchFamily="34" charset="0"/>
                        </a:rPr>
                        <a:t>Thomas Drive Sewer</a:t>
                      </a:r>
                      <a:r>
                        <a:rPr lang="en-US" sz="1200" b="1" i="0">
                          <a:effectLst/>
                          <a:latin typeface="Aptos" panose="020B0004020202020204" pitchFamily="34" charset="0"/>
                        </a:rPr>
                        <a:t> </a:t>
                      </a:r>
                      <a:r>
                        <a:rPr lang="en-US" sz="1200" b="0" i="0">
                          <a:effectLst/>
                          <a:latin typeface="Aptos" panose="020B0004020202020204" pitchFamily="34" charset="0"/>
                        </a:rPr>
                        <a:t> </a:t>
                      </a:r>
                      <a:endParaRPr lang="en-US" sz="1200" b="0" i="0">
                        <a:effectLst/>
                      </a:endParaRPr>
                    </a:p>
                  </a:txBody>
                  <a:tcPr marL="28746" marR="28746" marT="14373" marB="14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564"/>
                        </a:lnSpc>
                        <a:buNone/>
                      </a:pPr>
                      <a:r>
                        <a:rPr lang="en-US" sz="1200" b="0" i="0">
                          <a:effectLst/>
                          <a:latin typeface="Aptos" panose="020B0004020202020204" pitchFamily="34" charset="0"/>
                        </a:rPr>
                        <a:t>13 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11 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12 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9 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3 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10 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10 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9 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5 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81 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2813784"/>
                  </a:ext>
                </a:extLst>
              </a:tr>
              <a:tr h="308226">
                <a:tc>
                  <a:txBody>
                    <a:bodyPr/>
                    <a:lstStyle/>
                    <a:p>
                      <a:pPr algn="l" rtl="0" fontAlgn="base">
                        <a:lnSpc>
                          <a:spcPts val="1350"/>
                        </a:lnSpc>
                        <a:buNone/>
                      </a:pPr>
                      <a:r>
                        <a:rPr lang="en-US" sz="1200" b="0" i="0">
                          <a:effectLst/>
                          <a:latin typeface="Aptos" panose="020B0004020202020204" pitchFamily="34" charset="0"/>
                        </a:rPr>
                        <a:t>Main Street Super Project</a:t>
                      </a:r>
                      <a:r>
                        <a:rPr lang="en-US" sz="1200" b="1" i="0">
                          <a:effectLst/>
                          <a:latin typeface="Aptos" panose="020B0004020202020204" pitchFamily="34" charset="0"/>
                        </a:rPr>
                        <a:t> </a:t>
                      </a:r>
                      <a:r>
                        <a:rPr lang="en-US" sz="1200" b="0" i="0">
                          <a:effectLst/>
                          <a:latin typeface="Aptos" panose="020B0004020202020204" pitchFamily="34" charset="0"/>
                        </a:rPr>
                        <a:t> </a:t>
                      </a:r>
                      <a:endParaRPr lang="en-US" sz="1200" b="0" i="0">
                        <a:effectLst/>
                      </a:endParaRPr>
                    </a:p>
                  </a:txBody>
                  <a:tcPr marL="28746" marR="28746" marT="14373" marB="14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564"/>
                        </a:lnSpc>
                        <a:buNone/>
                      </a:pPr>
                      <a:r>
                        <a:rPr lang="en-US" sz="1200" b="0" i="0">
                          <a:effectLst/>
                          <a:latin typeface="Aptos" panose="020B0004020202020204" pitchFamily="34" charset="0"/>
                        </a:rPr>
                        <a:t>15 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15 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13 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4 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6 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9 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5 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6 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4 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77 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87719451"/>
                  </a:ext>
                </a:extLst>
              </a:tr>
              <a:tr h="196434">
                <a:tc>
                  <a:txBody>
                    <a:bodyPr/>
                    <a:lstStyle/>
                    <a:p>
                      <a:pPr algn="l" rtl="0" fontAlgn="base">
                        <a:lnSpc>
                          <a:spcPts val="1350"/>
                        </a:lnSpc>
                        <a:buNone/>
                      </a:pPr>
                      <a:r>
                        <a:rPr lang="en-US" sz="1200" b="0" i="0">
                          <a:effectLst/>
                          <a:latin typeface="Aptos" panose="020B0004020202020204" pitchFamily="34" charset="0"/>
                        </a:rPr>
                        <a:t>Sewer Televising</a:t>
                      </a:r>
                      <a:r>
                        <a:rPr lang="en-US" sz="1200" b="1" i="0">
                          <a:effectLst/>
                          <a:latin typeface="Aptos" panose="020B0004020202020204" pitchFamily="34" charset="0"/>
                        </a:rPr>
                        <a:t> </a:t>
                      </a:r>
                      <a:r>
                        <a:rPr lang="en-US" sz="1200" b="0" i="0">
                          <a:effectLst/>
                          <a:latin typeface="Aptos" panose="020B0004020202020204" pitchFamily="34" charset="0"/>
                        </a:rPr>
                        <a:t> </a:t>
                      </a:r>
                      <a:endParaRPr lang="en-US" sz="1200" b="0" i="0">
                        <a:effectLst/>
                      </a:endParaRPr>
                    </a:p>
                  </a:txBody>
                  <a:tcPr marL="28746" marR="28746" marT="14373" marB="14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564"/>
                        </a:lnSpc>
                        <a:buNone/>
                      </a:pPr>
                      <a:r>
                        <a:rPr lang="en-US" sz="1200" b="0" i="0">
                          <a:effectLst/>
                          <a:latin typeface="Aptos" panose="020B0004020202020204" pitchFamily="34" charset="0"/>
                        </a:rPr>
                        <a:t>13 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15 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10 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8 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3 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7 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7 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9 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4 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76 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05964992"/>
                  </a:ext>
                </a:extLst>
              </a:tr>
              <a:tr h="252330">
                <a:tc>
                  <a:txBody>
                    <a:bodyPr/>
                    <a:lstStyle/>
                    <a:p>
                      <a:pPr algn="l" rtl="0" fontAlgn="base">
                        <a:lnSpc>
                          <a:spcPts val="1350"/>
                        </a:lnSpc>
                        <a:buNone/>
                      </a:pPr>
                      <a:r>
                        <a:rPr lang="en-US" sz="1200" b="0" i="0">
                          <a:effectLst/>
                          <a:latin typeface="Aptos" panose="020B0004020202020204" pitchFamily="34" charset="0"/>
                        </a:rPr>
                        <a:t>Greenview Water Main</a:t>
                      </a:r>
                      <a:r>
                        <a:rPr lang="en-US" sz="1200" b="1" i="0">
                          <a:effectLst/>
                          <a:latin typeface="Aptos" panose="020B0004020202020204" pitchFamily="34" charset="0"/>
                        </a:rPr>
                        <a:t> </a:t>
                      </a:r>
                      <a:r>
                        <a:rPr lang="en-US" sz="1200" b="0" i="0">
                          <a:effectLst/>
                          <a:latin typeface="Aptos" panose="020B0004020202020204" pitchFamily="34" charset="0"/>
                        </a:rPr>
                        <a:t> </a:t>
                      </a:r>
                      <a:endParaRPr lang="en-US" sz="1200" b="0" i="0">
                        <a:effectLst/>
                      </a:endParaRPr>
                    </a:p>
                  </a:txBody>
                  <a:tcPr marL="28746" marR="28746" marT="14373" marB="14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564"/>
                        </a:lnSpc>
                        <a:buNone/>
                      </a:pPr>
                      <a:r>
                        <a:rPr lang="en-US" sz="1200" b="0" i="0">
                          <a:effectLst/>
                          <a:latin typeface="Aptos" panose="020B0004020202020204" pitchFamily="34" charset="0"/>
                        </a:rPr>
                        <a:t>13 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9 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11 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9 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2 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8 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9 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9 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5 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75 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4515465"/>
                  </a:ext>
                </a:extLst>
              </a:tr>
              <a:tr h="308226">
                <a:tc>
                  <a:txBody>
                    <a:bodyPr/>
                    <a:lstStyle/>
                    <a:p>
                      <a:pPr algn="l" rtl="0" fontAlgn="base">
                        <a:lnSpc>
                          <a:spcPts val="1350"/>
                        </a:lnSpc>
                        <a:buNone/>
                      </a:pPr>
                      <a:r>
                        <a:rPr lang="en-US" sz="1200" b="0" i="0">
                          <a:effectLst/>
                          <a:latin typeface="Aptos" panose="020B0004020202020204" pitchFamily="34" charset="0"/>
                        </a:rPr>
                        <a:t>Herbert Hoover Highway Trail</a:t>
                      </a:r>
                      <a:r>
                        <a:rPr lang="en-US" sz="1200" b="1" i="0">
                          <a:effectLst/>
                          <a:latin typeface="Aptos" panose="020B0004020202020204" pitchFamily="34" charset="0"/>
                        </a:rPr>
                        <a:t> </a:t>
                      </a:r>
                      <a:r>
                        <a:rPr lang="en-US" sz="1200" b="0" i="0">
                          <a:effectLst/>
                          <a:latin typeface="Aptos" panose="020B0004020202020204" pitchFamily="34" charset="0"/>
                        </a:rPr>
                        <a:t> </a:t>
                      </a:r>
                      <a:endParaRPr lang="en-US" sz="1200" b="0" i="0">
                        <a:effectLst/>
                      </a:endParaRPr>
                    </a:p>
                  </a:txBody>
                  <a:tcPr marL="28746" marR="28746" marT="14373" marB="14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564"/>
                        </a:lnSpc>
                        <a:buNone/>
                      </a:pPr>
                      <a:r>
                        <a:rPr lang="en-US" sz="1200" b="0" i="0">
                          <a:effectLst/>
                          <a:latin typeface="Aptos" panose="020B0004020202020204" pitchFamily="34" charset="0"/>
                        </a:rPr>
                        <a:t>15 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4 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12 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7 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10 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6 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7 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9 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4 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74 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94352274"/>
                  </a:ext>
                </a:extLst>
              </a:tr>
              <a:tr h="252330">
                <a:tc>
                  <a:txBody>
                    <a:bodyPr/>
                    <a:lstStyle/>
                    <a:p>
                      <a:pPr algn="l" rtl="0" fontAlgn="base">
                        <a:lnSpc>
                          <a:spcPts val="1350"/>
                        </a:lnSpc>
                        <a:buNone/>
                      </a:pPr>
                      <a:r>
                        <a:rPr lang="en-US" sz="1200" b="0" i="0">
                          <a:effectLst/>
                          <a:latin typeface="Aptos" panose="020B0004020202020204" pitchFamily="34" charset="0"/>
                        </a:rPr>
                        <a:t>Main Street Water Main</a:t>
                      </a:r>
                      <a:r>
                        <a:rPr lang="en-US" sz="1200" b="1" i="0">
                          <a:effectLst/>
                          <a:latin typeface="Aptos" panose="020B0004020202020204" pitchFamily="34" charset="0"/>
                        </a:rPr>
                        <a:t> </a:t>
                      </a:r>
                      <a:r>
                        <a:rPr lang="en-US" sz="1200" b="0" i="0">
                          <a:effectLst/>
                          <a:latin typeface="Aptos" panose="020B0004020202020204" pitchFamily="34" charset="0"/>
                        </a:rPr>
                        <a:t> </a:t>
                      </a:r>
                      <a:endParaRPr lang="en-US" sz="1200" b="0" i="0">
                        <a:effectLst/>
                      </a:endParaRPr>
                    </a:p>
                  </a:txBody>
                  <a:tcPr marL="28746" marR="28746" marT="14373" marB="14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564"/>
                        </a:lnSpc>
                        <a:buNone/>
                      </a:pPr>
                      <a:r>
                        <a:rPr lang="en-US" sz="1200" b="0" i="0">
                          <a:effectLst/>
                          <a:latin typeface="Aptos" panose="020B0004020202020204" pitchFamily="34" charset="0"/>
                        </a:rPr>
                        <a:t>14 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10 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9 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7 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5 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8 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7 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8 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4 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72 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8748307"/>
                  </a:ext>
                </a:extLst>
              </a:tr>
              <a:tr h="153794">
                <a:tc>
                  <a:txBody>
                    <a:bodyPr/>
                    <a:lstStyle/>
                    <a:p>
                      <a:pPr algn="l" rtl="0" fontAlgn="base">
                        <a:lnSpc>
                          <a:spcPts val="1350"/>
                        </a:lnSpc>
                        <a:buNone/>
                      </a:pPr>
                      <a:r>
                        <a:rPr lang="en-US" sz="1200" b="0" i="0">
                          <a:effectLst/>
                          <a:latin typeface="Aptos" panose="020B0004020202020204" pitchFamily="34" charset="0"/>
                        </a:rPr>
                        <a:t>Rail Trail</a:t>
                      </a:r>
                      <a:r>
                        <a:rPr lang="en-US" sz="1200" b="1" i="0">
                          <a:effectLst/>
                          <a:latin typeface="Aptos" panose="020B0004020202020204" pitchFamily="34" charset="0"/>
                        </a:rPr>
                        <a:t> </a:t>
                      </a:r>
                      <a:r>
                        <a:rPr lang="en-US" sz="1200" b="0" i="0">
                          <a:effectLst/>
                          <a:latin typeface="Aptos" panose="020B0004020202020204" pitchFamily="34" charset="0"/>
                        </a:rPr>
                        <a:t> </a:t>
                      </a:r>
                      <a:endParaRPr lang="en-US" sz="1200" b="0" i="0">
                        <a:effectLst/>
                      </a:endParaRPr>
                    </a:p>
                  </a:txBody>
                  <a:tcPr marL="28746" marR="28746" marT="14373" marB="14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564"/>
                        </a:lnSpc>
                        <a:buNone/>
                      </a:pPr>
                      <a:r>
                        <a:rPr lang="en-US" sz="1200" b="0" i="0">
                          <a:effectLst/>
                          <a:latin typeface="Aptos" panose="020B0004020202020204" pitchFamily="34" charset="0"/>
                        </a:rPr>
                        <a:t>14 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5 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12 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6 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8 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6 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6 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9 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4 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70 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07627477"/>
                  </a:ext>
                </a:extLst>
              </a:tr>
              <a:tr h="153794">
                <a:tc>
                  <a:txBody>
                    <a:bodyPr/>
                    <a:lstStyle/>
                    <a:p>
                      <a:pPr algn="l" rtl="0" fontAlgn="base">
                        <a:lnSpc>
                          <a:spcPts val="1350"/>
                        </a:lnSpc>
                        <a:buNone/>
                      </a:pPr>
                      <a:r>
                        <a:rPr lang="en-US" sz="1200" b="0" i="0">
                          <a:effectLst/>
                          <a:latin typeface="Aptos" panose="020B0004020202020204" pitchFamily="34" charset="0"/>
                        </a:rPr>
                        <a:t>Splash Pad</a:t>
                      </a:r>
                      <a:r>
                        <a:rPr lang="en-US" sz="1200" b="1" i="0">
                          <a:effectLst/>
                          <a:latin typeface="Aptos" panose="020B0004020202020204" pitchFamily="34" charset="0"/>
                        </a:rPr>
                        <a:t> </a:t>
                      </a:r>
                      <a:r>
                        <a:rPr lang="en-US" sz="1200" b="0" i="0">
                          <a:effectLst/>
                          <a:latin typeface="Aptos" panose="020B0004020202020204" pitchFamily="34" charset="0"/>
                        </a:rPr>
                        <a:t> </a:t>
                      </a:r>
                      <a:endParaRPr lang="en-US" sz="1200" b="0" i="0">
                        <a:effectLst/>
                      </a:endParaRPr>
                    </a:p>
                  </a:txBody>
                  <a:tcPr marL="28746" marR="28746" marT="14373" marB="14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564"/>
                        </a:lnSpc>
                        <a:buNone/>
                      </a:pPr>
                      <a:r>
                        <a:rPr lang="en-US" sz="1200" b="0" i="0">
                          <a:effectLst/>
                          <a:latin typeface="Aptos" panose="020B0004020202020204" pitchFamily="34" charset="0"/>
                        </a:rPr>
                        <a:t>12 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2 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14 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5 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6 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8 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7 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6 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4 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64 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97584446"/>
                  </a:ext>
                </a:extLst>
              </a:tr>
              <a:tr h="153794">
                <a:tc>
                  <a:txBody>
                    <a:bodyPr/>
                    <a:lstStyle/>
                    <a:p>
                      <a:pPr algn="l" rtl="0" fontAlgn="base">
                        <a:lnSpc>
                          <a:spcPts val="1350"/>
                        </a:lnSpc>
                        <a:buNone/>
                      </a:pPr>
                      <a:r>
                        <a:rPr lang="en-US" sz="1200" b="0" i="0">
                          <a:effectLst/>
                          <a:latin typeface="Aptos" panose="020B0004020202020204" pitchFamily="34" charset="0"/>
                        </a:rPr>
                        <a:t>Town Hall</a:t>
                      </a:r>
                      <a:r>
                        <a:rPr lang="en-US" sz="1200" b="1" i="0">
                          <a:effectLst/>
                          <a:latin typeface="Aptos" panose="020B0004020202020204" pitchFamily="34" charset="0"/>
                        </a:rPr>
                        <a:t> </a:t>
                      </a:r>
                      <a:r>
                        <a:rPr lang="en-US" sz="1200" b="0" i="0">
                          <a:effectLst/>
                          <a:latin typeface="Aptos" panose="020B0004020202020204" pitchFamily="34" charset="0"/>
                        </a:rPr>
                        <a:t> </a:t>
                      </a:r>
                      <a:endParaRPr lang="en-US" sz="1200" b="0" i="0">
                        <a:effectLst/>
                      </a:endParaRPr>
                    </a:p>
                  </a:txBody>
                  <a:tcPr marL="28746" marR="28746" marT="14373" marB="14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564"/>
                        </a:lnSpc>
                        <a:buNone/>
                      </a:pPr>
                      <a:r>
                        <a:rPr lang="en-US" sz="1200" b="0" i="0">
                          <a:effectLst/>
                          <a:latin typeface="Aptos" panose="020B0004020202020204" pitchFamily="34" charset="0"/>
                        </a:rPr>
                        <a:t>11 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6 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10 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8 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7 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5 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6 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8 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3 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64 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60955214"/>
                  </a:ext>
                </a:extLst>
              </a:tr>
              <a:tr h="252330">
                <a:tc>
                  <a:txBody>
                    <a:bodyPr/>
                    <a:lstStyle/>
                    <a:p>
                      <a:pPr algn="l" rtl="0" fontAlgn="base">
                        <a:lnSpc>
                          <a:spcPts val="1350"/>
                        </a:lnSpc>
                        <a:buNone/>
                      </a:pPr>
                      <a:r>
                        <a:rPr lang="en-US" sz="1200" b="0" i="0">
                          <a:effectLst/>
                          <a:latin typeface="Aptos" panose="020B0004020202020204" pitchFamily="34" charset="0"/>
                        </a:rPr>
                        <a:t>North Downey Water Main</a:t>
                      </a:r>
                      <a:r>
                        <a:rPr lang="en-US" sz="1200" b="1" i="0">
                          <a:effectLst/>
                          <a:latin typeface="Aptos" panose="020B0004020202020204" pitchFamily="34" charset="0"/>
                        </a:rPr>
                        <a:t> </a:t>
                      </a:r>
                      <a:r>
                        <a:rPr lang="en-US" sz="1200" b="0" i="0">
                          <a:effectLst/>
                          <a:latin typeface="Aptos" panose="020B0004020202020204" pitchFamily="34" charset="0"/>
                        </a:rPr>
                        <a:t> </a:t>
                      </a:r>
                      <a:endParaRPr lang="en-US" sz="1200" b="0" i="0">
                        <a:effectLst/>
                      </a:endParaRPr>
                    </a:p>
                  </a:txBody>
                  <a:tcPr marL="28746" marR="28746" marT="14373" marB="14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564"/>
                        </a:lnSpc>
                        <a:buNone/>
                      </a:pPr>
                      <a:r>
                        <a:rPr lang="en-US" sz="1200" b="0" i="0">
                          <a:effectLst/>
                          <a:latin typeface="Aptos" panose="020B0004020202020204" pitchFamily="34" charset="0"/>
                        </a:rPr>
                        <a:t>13 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5 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8 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8 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3 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8 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7 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7 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3 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62 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02968574"/>
                  </a:ext>
                </a:extLst>
              </a:tr>
              <a:tr h="153794">
                <a:tc>
                  <a:txBody>
                    <a:bodyPr/>
                    <a:lstStyle/>
                    <a:p>
                      <a:pPr algn="l" rtl="0" fontAlgn="base">
                        <a:lnSpc>
                          <a:spcPts val="1350"/>
                        </a:lnSpc>
                        <a:buNone/>
                      </a:pPr>
                      <a:r>
                        <a:rPr lang="en-US" sz="1200" b="0" i="0">
                          <a:effectLst/>
                          <a:latin typeface="Aptos" panose="020B0004020202020204" pitchFamily="34" charset="0"/>
                        </a:rPr>
                        <a:t>Truck Route</a:t>
                      </a:r>
                      <a:r>
                        <a:rPr lang="en-US" sz="1200" b="1" i="0">
                          <a:effectLst/>
                          <a:latin typeface="Aptos" panose="020B0004020202020204" pitchFamily="34" charset="0"/>
                        </a:rPr>
                        <a:t> </a:t>
                      </a:r>
                      <a:r>
                        <a:rPr lang="en-US" sz="1200" b="0" i="0">
                          <a:effectLst/>
                          <a:latin typeface="Aptos" panose="020B0004020202020204" pitchFamily="34" charset="0"/>
                        </a:rPr>
                        <a:t> </a:t>
                      </a:r>
                      <a:endParaRPr lang="en-US" sz="1200" b="0" i="0">
                        <a:effectLst/>
                      </a:endParaRPr>
                    </a:p>
                  </a:txBody>
                  <a:tcPr marL="28746" marR="28746" marT="14373" marB="14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564"/>
                        </a:lnSpc>
                        <a:buNone/>
                      </a:pPr>
                      <a:r>
                        <a:rPr lang="en-US" sz="1200" b="0" i="0">
                          <a:effectLst/>
                          <a:latin typeface="Aptos" panose="020B0004020202020204" pitchFamily="34" charset="0"/>
                        </a:rPr>
                        <a:t>14 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2 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12 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6 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3 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7 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6 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8 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4 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62 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25367024"/>
                  </a:ext>
                </a:extLst>
              </a:tr>
              <a:tr h="153794">
                <a:tc>
                  <a:txBody>
                    <a:bodyPr/>
                    <a:lstStyle/>
                    <a:p>
                      <a:pPr algn="l" rtl="0" fontAlgn="base">
                        <a:lnSpc>
                          <a:spcPts val="1350"/>
                        </a:lnSpc>
                        <a:buNone/>
                      </a:pPr>
                      <a:r>
                        <a:rPr lang="en-US" sz="1200" b="0" i="0">
                          <a:effectLst/>
                          <a:latin typeface="Aptos" panose="020B0004020202020204" pitchFamily="34" charset="0"/>
                        </a:rPr>
                        <a:t>Ladder Truck</a:t>
                      </a:r>
                      <a:r>
                        <a:rPr lang="en-US" sz="1200" b="1" i="0">
                          <a:effectLst/>
                          <a:latin typeface="Aptos" panose="020B0004020202020204" pitchFamily="34" charset="0"/>
                        </a:rPr>
                        <a:t> </a:t>
                      </a:r>
                      <a:r>
                        <a:rPr lang="en-US" sz="1200" b="0" i="0">
                          <a:effectLst/>
                          <a:latin typeface="Aptos" panose="020B0004020202020204" pitchFamily="34" charset="0"/>
                        </a:rPr>
                        <a:t> </a:t>
                      </a:r>
                      <a:endParaRPr lang="en-US" sz="1200" b="0" i="0">
                        <a:effectLst/>
                      </a:endParaRPr>
                    </a:p>
                  </a:txBody>
                  <a:tcPr marL="28746" marR="28746" marT="14373" marB="14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564"/>
                        </a:lnSpc>
                        <a:buNone/>
                      </a:pPr>
                      <a:r>
                        <a:rPr lang="en-US" sz="1200" b="0" i="0">
                          <a:effectLst/>
                          <a:latin typeface="Aptos" panose="020B0004020202020204" pitchFamily="34" charset="0"/>
                        </a:rPr>
                        <a:t>12 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7 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9 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3 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3 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9 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6 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5 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3 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57 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9382240"/>
                  </a:ext>
                </a:extLst>
              </a:tr>
              <a:tr h="308226">
                <a:tc>
                  <a:txBody>
                    <a:bodyPr/>
                    <a:lstStyle/>
                    <a:p>
                      <a:pPr algn="l" rtl="0" fontAlgn="base">
                        <a:lnSpc>
                          <a:spcPts val="1350"/>
                        </a:lnSpc>
                        <a:buNone/>
                      </a:pPr>
                      <a:r>
                        <a:rPr lang="en-US" sz="1200" b="0" i="0">
                          <a:effectLst/>
                          <a:latin typeface="Aptos" panose="020B0004020202020204" pitchFamily="34" charset="0"/>
                        </a:rPr>
                        <a:t>New Fire/Police Station</a:t>
                      </a:r>
                      <a:r>
                        <a:rPr lang="en-US" sz="1200" b="1" i="0">
                          <a:effectLst/>
                          <a:latin typeface="Aptos" panose="020B0004020202020204" pitchFamily="34" charset="0"/>
                        </a:rPr>
                        <a:t> </a:t>
                      </a:r>
                      <a:r>
                        <a:rPr lang="en-US" sz="1200" b="0" i="0">
                          <a:effectLst/>
                          <a:latin typeface="Aptos" panose="020B0004020202020204" pitchFamily="34" charset="0"/>
                        </a:rPr>
                        <a:t> </a:t>
                      </a:r>
                      <a:endParaRPr lang="en-US" sz="1200" b="0" i="0">
                        <a:effectLst/>
                      </a:endParaRPr>
                    </a:p>
                  </a:txBody>
                  <a:tcPr marL="28746" marR="28746" marT="14373" marB="14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564"/>
                        </a:lnSpc>
                        <a:buNone/>
                      </a:pPr>
                      <a:r>
                        <a:rPr lang="en-US" sz="1200" b="0" i="0">
                          <a:effectLst/>
                          <a:latin typeface="Aptos" panose="020B0004020202020204" pitchFamily="34" charset="0"/>
                        </a:rPr>
                        <a:t>15 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4 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6 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4 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2 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9 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5 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3 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2 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50 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93348897"/>
                  </a:ext>
                </a:extLst>
              </a:tr>
              <a:tr h="308226">
                <a:tc>
                  <a:txBody>
                    <a:bodyPr/>
                    <a:lstStyle/>
                    <a:p>
                      <a:pPr algn="l" rtl="0" fontAlgn="base">
                        <a:lnSpc>
                          <a:spcPts val="1350"/>
                        </a:lnSpc>
                        <a:buNone/>
                      </a:pPr>
                      <a:r>
                        <a:rPr lang="en-US" sz="1200" b="0" i="0">
                          <a:effectLst/>
                          <a:latin typeface="Aptos" panose="020B0004020202020204" pitchFamily="34" charset="0"/>
                        </a:rPr>
                        <a:t>Rec/ </a:t>
                      </a:r>
                      <a:endParaRPr lang="en-US" sz="1200" b="0" i="0">
                        <a:effectLst/>
                      </a:endParaRPr>
                    </a:p>
                    <a:p>
                      <a:pPr algn="l" rtl="0" fontAlgn="base">
                        <a:lnSpc>
                          <a:spcPts val="1350"/>
                        </a:lnSpc>
                        <a:buNone/>
                      </a:pPr>
                      <a:r>
                        <a:rPr lang="en-US" sz="1200" b="0" i="0">
                          <a:effectLst/>
                          <a:latin typeface="Aptos" panose="020B0004020202020204" pitchFamily="34" charset="0"/>
                        </a:rPr>
                        <a:t>Community Center</a:t>
                      </a:r>
                      <a:r>
                        <a:rPr lang="en-US" sz="1200" b="1" i="0">
                          <a:effectLst/>
                          <a:latin typeface="Aptos" panose="020B0004020202020204" pitchFamily="34" charset="0"/>
                        </a:rPr>
                        <a:t> </a:t>
                      </a:r>
                      <a:r>
                        <a:rPr lang="en-US" sz="1200" b="0" i="0">
                          <a:effectLst/>
                          <a:latin typeface="Aptos" panose="020B0004020202020204" pitchFamily="34" charset="0"/>
                        </a:rPr>
                        <a:t> </a:t>
                      </a:r>
                      <a:endParaRPr lang="en-US" sz="1200" b="0" i="0">
                        <a:effectLst/>
                      </a:endParaRPr>
                    </a:p>
                  </a:txBody>
                  <a:tcPr marL="28746" marR="28746" marT="14373" marB="14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564"/>
                        </a:lnSpc>
                        <a:buNone/>
                      </a:pPr>
                      <a:r>
                        <a:rPr lang="en-US" sz="1200" b="0" i="0">
                          <a:effectLst/>
                          <a:latin typeface="Aptos" panose="020B0004020202020204" pitchFamily="34" charset="0"/>
                        </a:rPr>
                        <a:t>12 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1 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13 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2 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5 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7 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3 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3 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4 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50 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12023152"/>
                  </a:ext>
                </a:extLst>
              </a:tr>
              <a:tr h="196434">
                <a:tc>
                  <a:txBody>
                    <a:bodyPr/>
                    <a:lstStyle/>
                    <a:p>
                      <a:pPr algn="l" rtl="0" fontAlgn="base">
                        <a:lnSpc>
                          <a:spcPts val="1350"/>
                        </a:lnSpc>
                        <a:buNone/>
                      </a:pPr>
                      <a:r>
                        <a:rPr lang="en-US" sz="1200" b="0" i="0">
                          <a:effectLst/>
                          <a:latin typeface="Aptos" panose="020B0004020202020204" pitchFamily="34" charset="0"/>
                        </a:rPr>
                        <a:t>New Library</a:t>
                      </a:r>
                      <a:r>
                        <a:rPr lang="en-US" sz="1200" b="1" i="0">
                          <a:effectLst/>
                          <a:latin typeface="Aptos" panose="020B0004020202020204" pitchFamily="34" charset="0"/>
                        </a:rPr>
                        <a:t> </a:t>
                      </a:r>
                      <a:r>
                        <a:rPr lang="en-US" sz="1200" b="0" i="0">
                          <a:effectLst/>
                          <a:latin typeface="Aptos" panose="020B0004020202020204" pitchFamily="34" charset="0"/>
                        </a:rPr>
                        <a:t> </a:t>
                      </a:r>
                      <a:endParaRPr lang="en-US" sz="1200" b="0" i="0">
                        <a:effectLst/>
                      </a:endParaRPr>
                    </a:p>
                  </a:txBody>
                  <a:tcPr marL="28746" marR="28746" marT="14373" marB="14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564"/>
                        </a:lnSpc>
                        <a:buNone/>
                      </a:pPr>
                      <a:r>
                        <a:rPr lang="en-US" sz="1200" b="0" i="0">
                          <a:effectLst/>
                          <a:latin typeface="Aptos" panose="020B0004020202020204" pitchFamily="34" charset="0"/>
                        </a:rPr>
                        <a:t>11 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5 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12 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4 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4 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3 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3 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3 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3 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48 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56264976"/>
                  </a:ext>
                </a:extLst>
              </a:tr>
              <a:tr h="196434">
                <a:tc>
                  <a:txBody>
                    <a:bodyPr/>
                    <a:lstStyle/>
                    <a:p>
                      <a:pPr algn="l" rtl="0" fontAlgn="base">
                        <a:lnSpc>
                          <a:spcPts val="1350"/>
                        </a:lnSpc>
                        <a:buNone/>
                      </a:pPr>
                      <a:r>
                        <a:rPr lang="en-US" sz="1200" b="0" i="0">
                          <a:effectLst/>
                          <a:latin typeface="Aptos" panose="020B0004020202020204" pitchFamily="34" charset="0"/>
                        </a:rPr>
                        <a:t>Pedestrian Bridge</a:t>
                      </a:r>
                      <a:r>
                        <a:rPr lang="en-US" sz="1200" b="1" i="0">
                          <a:effectLst/>
                          <a:latin typeface="Aptos" panose="020B0004020202020204" pitchFamily="34" charset="0"/>
                        </a:rPr>
                        <a:t> </a:t>
                      </a:r>
                      <a:r>
                        <a:rPr lang="en-US" sz="1200" b="0" i="0">
                          <a:effectLst/>
                          <a:latin typeface="Aptos" panose="020B0004020202020204" pitchFamily="34" charset="0"/>
                        </a:rPr>
                        <a:t> </a:t>
                      </a:r>
                      <a:endParaRPr lang="en-US" sz="1200" b="0" i="0">
                        <a:effectLst/>
                      </a:endParaRPr>
                    </a:p>
                  </a:txBody>
                  <a:tcPr marL="28746" marR="28746" marT="14373" marB="14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564"/>
                        </a:lnSpc>
                        <a:buNone/>
                      </a:pPr>
                      <a:r>
                        <a:rPr lang="en-US" sz="1200" b="0" i="0">
                          <a:effectLst/>
                          <a:latin typeface="Aptos" panose="020B0004020202020204" pitchFamily="34" charset="0"/>
                        </a:rPr>
                        <a:t>13 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2 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9 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3 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3 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4 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3 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7 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4 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48 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24560674"/>
                  </a:ext>
                </a:extLst>
              </a:tr>
              <a:tr h="252330">
                <a:tc>
                  <a:txBody>
                    <a:bodyPr/>
                    <a:lstStyle/>
                    <a:p>
                      <a:pPr algn="l" rtl="0" fontAlgn="base">
                        <a:lnSpc>
                          <a:spcPts val="1350"/>
                        </a:lnSpc>
                        <a:buNone/>
                      </a:pPr>
                      <a:r>
                        <a:rPr lang="en-US" sz="1200" b="0" i="0">
                          <a:effectLst/>
                          <a:latin typeface="Aptos" panose="020B0004020202020204" pitchFamily="34" charset="0"/>
                        </a:rPr>
                        <a:t>300 Street Renovation</a:t>
                      </a:r>
                      <a:r>
                        <a:rPr lang="en-US" sz="1200" b="1" i="0">
                          <a:effectLst/>
                          <a:latin typeface="Aptos" panose="020B0004020202020204" pitchFamily="34" charset="0"/>
                        </a:rPr>
                        <a:t> </a:t>
                      </a:r>
                      <a:r>
                        <a:rPr lang="en-US" sz="1200" b="0" i="0">
                          <a:effectLst/>
                          <a:latin typeface="Aptos" panose="020B0004020202020204" pitchFamily="34" charset="0"/>
                        </a:rPr>
                        <a:t> </a:t>
                      </a:r>
                      <a:endParaRPr lang="en-US" sz="1200" b="0" i="0">
                        <a:effectLst/>
                      </a:endParaRPr>
                    </a:p>
                  </a:txBody>
                  <a:tcPr marL="28746" marR="28746" marT="14373" marB="14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564"/>
                        </a:lnSpc>
                        <a:buNone/>
                      </a:pPr>
                      <a:r>
                        <a:rPr lang="en-US" sz="1200" b="0" i="0">
                          <a:effectLst/>
                          <a:latin typeface="Aptos" panose="020B0004020202020204" pitchFamily="34" charset="0"/>
                        </a:rPr>
                        <a:t>9 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4 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6 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6 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1 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2 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8 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9 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2 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47 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50306007"/>
                  </a:ext>
                </a:extLst>
              </a:tr>
              <a:tr h="364122">
                <a:tc>
                  <a:txBody>
                    <a:bodyPr/>
                    <a:lstStyle/>
                    <a:p>
                      <a:pPr algn="l" rtl="0" fontAlgn="base">
                        <a:lnSpc>
                          <a:spcPts val="1350"/>
                        </a:lnSpc>
                        <a:buNone/>
                      </a:pPr>
                      <a:r>
                        <a:rPr lang="en-US" sz="1200" b="0" i="0">
                          <a:effectLst/>
                          <a:latin typeface="Aptos" panose="020B0004020202020204" pitchFamily="34" charset="0"/>
                        </a:rPr>
                        <a:t>South Baker/ </a:t>
                      </a:r>
                      <a:endParaRPr lang="en-US" sz="1200" b="0" i="0">
                        <a:effectLst/>
                      </a:endParaRPr>
                    </a:p>
                    <a:p>
                      <a:pPr algn="l" rtl="0" fontAlgn="base">
                        <a:lnSpc>
                          <a:spcPts val="1350"/>
                        </a:lnSpc>
                        <a:buNone/>
                      </a:pPr>
                      <a:r>
                        <a:rPr lang="en-US" sz="1200" b="0" i="0">
                          <a:effectLst/>
                          <a:latin typeface="Aptos" panose="020B0004020202020204" pitchFamily="34" charset="0"/>
                        </a:rPr>
                        <a:t>Downey Overlay</a:t>
                      </a:r>
                      <a:r>
                        <a:rPr lang="en-US" sz="1200" b="1" i="0">
                          <a:effectLst/>
                          <a:latin typeface="Aptos" panose="020B0004020202020204" pitchFamily="34" charset="0"/>
                        </a:rPr>
                        <a:t> </a:t>
                      </a:r>
                      <a:r>
                        <a:rPr lang="en-US" sz="1200" b="0" i="0">
                          <a:effectLst/>
                          <a:latin typeface="Aptos" panose="020B0004020202020204" pitchFamily="34" charset="0"/>
                        </a:rPr>
                        <a:t> </a:t>
                      </a:r>
                      <a:endParaRPr lang="en-US" sz="1200" b="0" i="0">
                        <a:effectLst/>
                      </a:endParaRPr>
                    </a:p>
                  </a:txBody>
                  <a:tcPr marL="28746" marR="28746" marT="14373" marB="14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564"/>
                        </a:lnSpc>
                        <a:buNone/>
                      </a:pPr>
                      <a:r>
                        <a:rPr lang="en-US" sz="1200" b="0" i="0">
                          <a:effectLst/>
                          <a:latin typeface="Aptos" panose="020B0004020202020204" pitchFamily="34" charset="0"/>
                        </a:rPr>
                        <a:t>5 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3 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8 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6 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2 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5 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5 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9 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3 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46 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69067356"/>
                  </a:ext>
                </a:extLst>
              </a:tr>
              <a:tr h="196434">
                <a:tc>
                  <a:txBody>
                    <a:bodyPr/>
                    <a:lstStyle/>
                    <a:p>
                      <a:pPr algn="l" rtl="0" fontAlgn="base">
                        <a:lnSpc>
                          <a:spcPts val="1350"/>
                        </a:lnSpc>
                        <a:buNone/>
                      </a:pPr>
                      <a:r>
                        <a:rPr lang="en-US" sz="1200" b="0" i="0">
                          <a:effectLst/>
                          <a:latin typeface="Aptos" panose="020B0004020202020204" pitchFamily="34" charset="0"/>
                        </a:rPr>
                        <a:t>Cemetery Plots</a:t>
                      </a:r>
                      <a:r>
                        <a:rPr lang="en-US" sz="1200" b="1" i="0">
                          <a:effectLst/>
                          <a:latin typeface="Aptos" panose="020B0004020202020204" pitchFamily="34" charset="0"/>
                        </a:rPr>
                        <a:t> </a:t>
                      </a:r>
                      <a:r>
                        <a:rPr lang="en-US" sz="1200" b="0" i="0">
                          <a:effectLst/>
                          <a:latin typeface="Aptos" panose="020B0004020202020204" pitchFamily="34" charset="0"/>
                        </a:rPr>
                        <a:t> </a:t>
                      </a:r>
                      <a:endParaRPr lang="en-US" sz="1200" b="0" i="0">
                        <a:effectLst/>
                      </a:endParaRPr>
                    </a:p>
                  </a:txBody>
                  <a:tcPr marL="28746" marR="28746" marT="14373" marB="14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base">
                        <a:lnSpc>
                          <a:spcPts val="1564"/>
                        </a:lnSpc>
                        <a:buNone/>
                      </a:pPr>
                      <a:r>
                        <a:rPr lang="en-US" sz="1200" b="0" i="0">
                          <a:effectLst/>
                          <a:latin typeface="Aptos" panose="020B0004020202020204" pitchFamily="34" charset="0"/>
                        </a:rPr>
                        <a:t>6 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2 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4 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5 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3 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1 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3 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8 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2 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564"/>
                        </a:lnSpc>
                        <a:buNone/>
                      </a:pPr>
                      <a:r>
                        <a:rPr lang="en-US" sz="1200" b="0" i="0">
                          <a:effectLst/>
                          <a:latin typeface="Aptos" panose="020B0004020202020204" pitchFamily="34" charset="0"/>
                        </a:rPr>
                        <a:t>34 </a:t>
                      </a:r>
                      <a:endParaRPr lang="en-US" sz="1200" b="0" i="0">
                        <a:effectLst/>
                      </a:endParaRPr>
                    </a:p>
                  </a:txBody>
                  <a:tcPr marL="28746" marR="28746" marT="14373" marB="143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02376021"/>
                  </a:ext>
                </a:extLst>
              </a:tr>
            </a:tbl>
          </a:graphicData>
        </a:graphic>
      </p:graphicFrame>
    </p:spTree>
    <p:extLst>
      <p:ext uri="{BB962C8B-B14F-4D97-AF65-F5344CB8AC3E}">
        <p14:creationId xmlns:p14="http://schemas.microsoft.com/office/powerpoint/2010/main" val="14732538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47E05BC2-3628-EA05-3014-2036208381E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2D7FEB2-26DB-D7EA-6B1D-7DF8FCABDD2E}"/>
              </a:ext>
            </a:extLst>
          </p:cNvPr>
          <p:cNvSpPr>
            <a:spLocks noGrp="1"/>
          </p:cNvSpPr>
          <p:nvPr>
            <p:ph type="title"/>
          </p:nvPr>
        </p:nvSpPr>
        <p:spPr/>
        <p:txBody>
          <a:bodyPr/>
          <a:lstStyle/>
          <a:p>
            <a:r>
              <a:rPr lang="en-US">
                <a:solidFill>
                  <a:schemeClr val="accent5"/>
                </a:solidFill>
              </a:rPr>
              <a:t>Capital Improvement Plan Needs &amp; Deliverable</a:t>
            </a:r>
          </a:p>
        </p:txBody>
      </p:sp>
      <p:sp>
        <p:nvSpPr>
          <p:cNvPr id="2" name="Rectangle 1" descr="Needs for Captial Improvement Plan">
            <a:extLst>
              <a:ext uri="{FF2B5EF4-FFF2-40B4-BE49-F238E27FC236}">
                <a16:creationId xmlns:a16="http://schemas.microsoft.com/office/drawing/2014/main" id="{AEC52255-BBC1-CE0B-023D-FFC15DA2402F}"/>
              </a:ext>
            </a:extLst>
          </p:cNvPr>
          <p:cNvSpPr/>
          <p:nvPr/>
        </p:nvSpPr>
        <p:spPr>
          <a:xfrm>
            <a:off x="925921" y="914401"/>
            <a:ext cx="4255477" cy="3688079"/>
          </a:xfrm>
          <a:prstGeom prst="rect">
            <a:avLst/>
          </a:prstGeom>
          <a:solidFill>
            <a:schemeClr val="accent5">
              <a:alpha val="40000"/>
            </a:schemeClr>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19" name="Rectangle 18">
            <a:extLst>
              <a:ext uri="{FF2B5EF4-FFF2-40B4-BE49-F238E27FC236}">
                <a16:creationId xmlns:a16="http://schemas.microsoft.com/office/drawing/2014/main" id="{66165824-A494-A0B6-222D-C56A0177D05A}"/>
              </a:ext>
              <a:ext uri="{C183D7F6-B498-43B3-948B-1728B52AA6E4}">
                <adec:decorative xmlns:adec="http://schemas.microsoft.com/office/drawing/2017/decorative" val="1"/>
              </a:ext>
            </a:extLst>
          </p:cNvPr>
          <p:cNvSpPr/>
          <p:nvPr/>
        </p:nvSpPr>
        <p:spPr>
          <a:xfrm>
            <a:off x="1381749" y="1029442"/>
            <a:ext cx="3343821" cy="619377"/>
          </a:xfrm>
          <a:prstGeom prst="rect">
            <a:avLst/>
          </a:prstGeom>
          <a:solidFill>
            <a:schemeClr val="bg1">
              <a:lumMod val="95000"/>
            </a:schemeClr>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9" name="TextBox 6">
            <a:extLst>
              <a:ext uri="{FF2B5EF4-FFF2-40B4-BE49-F238E27FC236}">
                <a16:creationId xmlns:a16="http://schemas.microsoft.com/office/drawing/2014/main" id="{8612ED4F-5831-1807-B6CB-14427096DC0A}"/>
              </a:ext>
            </a:extLst>
          </p:cNvPr>
          <p:cNvSpPr txBox="1"/>
          <p:nvPr/>
        </p:nvSpPr>
        <p:spPr>
          <a:xfrm>
            <a:off x="1180898" y="1077520"/>
            <a:ext cx="3745522" cy="523220"/>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2800" b="1">
                <a:solidFill>
                  <a:schemeClr val="accent5"/>
                </a:solidFill>
                <a:latin typeface="+mn-lt"/>
              </a:rPr>
              <a:t>Need</a:t>
            </a:r>
          </a:p>
        </p:txBody>
      </p:sp>
      <p:sp>
        <p:nvSpPr>
          <p:cNvPr id="21" name="TextBox 20">
            <a:extLst>
              <a:ext uri="{FF2B5EF4-FFF2-40B4-BE49-F238E27FC236}">
                <a16:creationId xmlns:a16="http://schemas.microsoft.com/office/drawing/2014/main" id="{1AB76566-1DBD-B35F-DE17-994900612352}"/>
              </a:ext>
            </a:extLst>
          </p:cNvPr>
          <p:cNvSpPr txBox="1"/>
          <p:nvPr/>
        </p:nvSpPr>
        <p:spPr>
          <a:xfrm>
            <a:off x="1180898" y="1834790"/>
            <a:ext cx="3745522" cy="3046988"/>
          </a:xfrm>
          <a:prstGeom prst="rect">
            <a:avLst/>
          </a:prstGeom>
          <a:noFill/>
        </p:spPr>
        <p:txBody>
          <a:bodyPr wrap="square" rtlCol="0">
            <a:spAutoFit/>
          </a:bodyPr>
          <a:lstStyle/>
          <a:p>
            <a:pPr marL="285750" indent="-285750">
              <a:buFont typeface="Arial" panose="020B0604020202020204" pitchFamily="34" charset="0"/>
              <a:buChar char="•"/>
            </a:pPr>
            <a:r>
              <a:rPr lang="en-US" sz="2400"/>
              <a:t>New five-year plan</a:t>
            </a:r>
          </a:p>
          <a:p>
            <a:pPr marL="285750" indent="-285750">
              <a:buFont typeface="Arial" panose="020B0604020202020204" pitchFamily="34" charset="0"/>
              <a:buChar char="•"/>
            </a:pPr>
            <a:endParaRPr lang="en-US" sz="2400"/>
          </a:p>
          <a:p>
            <a:pPr marL="285750" indent="-285750">
              <a:buFont typeface="Arial" panose="020B0604020202020204" pitchFamily="34" charset="0"/>
              <a:buChar char="•"/>
            </a:pPr>
            <a:r>
              <a:rPr lang="en-US" sz="2400"/>
              <a:t>Long-term infrastructure planning</a:t>
            </a:r>
          </a:p>
          <a:p>
            <a:endParaRPr lang="en-US" sz="2400"/>
          </a:p>
          <a:p>
            <a:pPr marL="285750" indent="-285750">
              <a:buFont typeface="Arial" panose="020B0604020202020204" pitchFamily="34" charset="0"/>
              <a:buChar char="•"/>
            </a:pPr>
            <a:r>
              <a:rPr lang="en-US" sz="2400"/>
              <a:t>More opportunities for community feedback</a:t>
            </a:r>
          </a:p>
          <a:p>
            <a:endParaRPr lang="en-US" sz="2400"/>
          </a:p>
        </p:txBody>
      </p:sp>
      <p:sp>
        <p:nvSpPr>
          <p:cNvPr id="5" name="Rectangle 4" descr="Deliverable for Captial Improvement Plan">
            <a:extLst>
              <a:ext uri="{FF2B5EF4-FFF2-40B4-BE49-F238E27FC236}">
                <a16:creationId xmlns:a16="http://schemas.microsoft.com/office/drawing/2014/main" id="{58FD919D-E2BA-2F40-C807-060FF1200D44}"/>
              </a:ext>
            </a:extLst>
          </p:cNvPr>
          <p:cNvSpPr/>
          <p:nvPr/>
        </p:nvSpPr>
        <p:spPr>
          <a:xfrm>
            <a:off x="7128622" y="914401"/>
            <a:ext cx="4255477" cy="3688080"/>
          </a:xfrm>
          <a:prstGeom prst="rect">
            <a:avLst/>
          </a:prstGeom>
          <a:solidFill>
            <a:schemeClr val="accent6">
              <a:lumMod val="50000"/>
              <a:alpha val="40000"/>
            </a:schemeClr>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23" name="Rectangle 22">
            <a:extLst>
              <a:ext uri="{FF2B5EF4-FFF2-40B4-BE49-F238E27FC236}">
                <a16:creationId xmlns:a16="http://schemas.microsoft.com/office/drawing/2014/main" id="{70DFB2F4-2EE3-3543-7C18-498C135945FB}"/>
              </a:ext>
              <a:ext uri="{C183D7F6-B498-43B3-948B-1728B52AA6E4}">
                <adec:decorative xmlns:adec="http://schemas.microsoft.com/office/drawing/2017/decorative" val="1"/>
              </a:ext>
            </a:extLst>
          </p:cNvPr>
          <p:cNvSpPr/>
          <p:nvPr/>
        </p:nvSpPr>
        <p:spPr>
          <a:xfrm>
            <a:off x="7584453" y="1026715"/>
            <a:ext cx="3343821" cy="619377"/>
          </a:xfrm>
          <a:prstGeom prst="rect">
            <a:avLst/>
          </a:prstGeom>
          <a:solidFill>
            <a:schemeClr val="bg1">
              <a:lumMod val="9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22" name="TextBox 6">
            <a:extLst>
              <a:ext uri="{FF2B5EF4-FFF2-40B4-BE49-F238E27FC236}">
                <a16:creationId xmlns:a16="http://schemas.microsoft.com/office/drawing/2014/main" id="{088C019B-CD0B-263E-DE2F-62EE8E3BF5A8}"/>
              </a:ext>
            </a:extLst>
          </p:cNvPr>
          <p:cNvSpPr txBox="1"/>
          <p:nvPr/>
        </p:nvSpPr>
        <p:spPr>
          <a:xfrm>
            <a:off x="8294401" y="1074794"/>
            <a:ext cx="1923923" cy="523220"/>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2800" b="1">
                <a:solidFill>
                  <a:schemeClr val="accent6">
                    <a:lumMod val="50000"/>
                  </a:schemeClr>
                </a:solidFill>
                <a:latin typeface="+mn-lt"/>
              </a:rPr>
              <a:t>Deliverable</a:t>
            </a:r>
          </a:p>
        </p:txBody>
      </p:sp>
      <p:sp>
        <p:nvSpPr>
          <p:cNvPr id="24" name="TextBox 23">
            <a:extLst>
              <a:ext uri="{FF2B5EF4-FFF2-40B4-BE49-F238E27FC236}">
                <a16:creationId xmlns:a16="http://schemas.microsoft.com/office/drawing/2014/main" id="{E4CF7F13-0E50-18DE-A349-CD23A2F458C7}"/>
              </a:ext>
            </a:extLst>
          </p:cNvPr>
          <p:cNvSpPr txBox="1"/>
          <p:nvPr/>
        </p:nvSpPr>
        <p:spPr>
          <a:xfrm>
            <a:off x="7658752" y="1846427"/>
            <a:ext cx="3257143" cy="2308324"/>
          </a:xfrm>
          <a:prstGeom prst="rect">
            <a:avLst/>
          </a:prstGeom>
          <a:noFill/>
        </p:spPr>
        <p:txBody>
          <a:bodyPr wrap="square" lIns="91440" tIns="45720" rIns="91440" bIns="45720" rtlCol="0" anchor="t">
            <a:spAutoFit/>
          </a:bodyPr>
          <a:lstStyle/>
          <a:p>
            <a:pPr marL="342900" lvl="0" indent="-342900">
              <a:buClr>
                <a:schemeClr val="tx1"/>
              </a:buClr>
              <a:buFont typeface="Arial" panose="020B0604020202020204" pitchFamily="34" charset="0"/>
              <a:buChar char="•"/>
            </a:pPr>
            <a:r>
              <a:rPr lang="en-US" sz="2400">
                <a:latin typeface="Aptos"/>
              </a:rPr>
              <a:t>FY 2028 – 2032 Plan</a:t>
            </a:r>
          </a:p>
          <a:p>
            <a:pPr lvl="0">
              <a:buClr>
                <a:schemeClr val="tx1"/>
              </a:buClr>
            </a:pPr>
            <a:endParaRPr lang="en-US" sz="2400">
              <a:latin typeface="Aptos"/>
            </a:endParaRPr>
          </a:p>
          <a:p>
            <a:pPr marL="342900" lvl="0" indent="-342900">
              <a:buClr>
                <a:schemeClr val="tx1"/>
              </a:buClr>
              <a:buFont typeface="Arial" panose="020B0604020202020204" pitchFamily="34" charset="0"/>
              <a:buChar char="•"/>
            </a:pPr>
            <a:r>
              <a:rPr lang="en-US" sz="2400">
                <a:latin typeface="Aptos"/>
              </a:rPr>
              <a:t>Repeatable process for project identification &amp; evaluation</a:t>
            </a:r>
          </a:p>
        </p:txBody>
      </p:sp>
      <p:sp>
        <p:nvSpPr>
          <p:cNvPr id="8" name="Arrow: Right 7">
            <a:extLst>
              <a:ext uri="{FF2B5EF4-FFF2-40B4-BE49-F238E27FC236}">
                <a16:creationId xmlns:a16="http://schemas.microsoft.com/office/drawing/2014/main" id="{8CC74D45-1FCC-FFE5-B622-A5D51DC45917}"/>
              </a:ext>
              <a:ext uri="{C183D7F6-B498-43B3-948B-1728B52AA6E4}">
                <adec:decorative xmlns:adec="http://schemas.microsoft.com/office/drawing/2017/decorative" val="1"/>
              </a:ext>
            </a:extLst>
          </p:cNvPr>
          <p:cNvSpPr/>
          <p:nvPr/>
        </p:nvSpPr>
        <p:spPr>
          <a:xfrm>
            <a:off x="5340592" y="2585411"/>
            <a:ext cx="1628836" cy="461024"/>
          </a:xfrm>
          <a:prstGeom prst="rightArrow">
            <a:avLst/>
          </a:prstGeom>
          <a:solidFill>
            <a:schemeClr val="accent6">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accent6">
                  <a:lumMod val="50000"/>
                </a:schemeClr>
              </a:solidFill>
            </a:endParaRPr>
          </a:p>
        </p:txBody>
      </p:sp>
      <p:sp>
        <p:nvSpPr>
          <p:cNvPr id="3" name="Slide Number Placeholder 2">
            <a:extLst>
              <a:ext uri="{FF2B5EF4-FFF2-40B4-BE49-F238E27FC236}">
                <a16:creationId xmlns:a16="http://schemas.microsoft.com/office/drawing/2014/main" id="{A90EB286-384D-D3E7-9019-44F027DEF50E}"/>
              </a:ext>
            </a:extLst>
          </p:cNvPr>
          <p:cNvSpPr>
            <a:spLocks noGrp="1"/>
          </p:cNvSpPr>
          <p:nvPr>
            <p:ph type="sldNum" sz="quarter" idx="12"/>
          </p:nvPr>
        </p:nvSpPr>
        <p:spPr/>
        <p:txBody>
          <a:bodyPr/>
          <a:lstStyle/>
          <a:p>
            <a:fld id="{CC057153-B650-4DEB-B370-79DDCFDCE934}" type="slidenum">
              <a:rPr lang="en-US" smtClean="0">
                <a:solidFill>
                  <a:schemeClr val="tx1"/>
                </a:solidFill>
              </a:rPr>
              <a:t>5</a:t>
            </a:fld>
            <a:endParaRPr lang="en-US">
              <a:solidFill>
                <a:schemeClr val="tx1"/>
              </a:solidFill>
            </a:endParaRPr>
          </a:p>
        </p:txBody>
      </p:sp>
      <p:sp>
        <p:nvSpPr>
          <p:cNvPr id="6" name="Rectangle 5">
            <a:extLst>
              <a:ext uri="{FF2B5EF4-FFF2-40B4-BE49-F238E27FC236}">
                <a16:creationId xmlns:a16="http://schemas.microsoft.com/office/drawing/2014/main" id="{7B794769-6F52-EFAF-0A40-187887BD1BA7}"/>
              </a:ext>
              <a:ext uri="{C183D7F6-B498-43B3-948B-1728B52AA6E4}">
                <adec:decorative xmlns:adec="http://schemas.microsoft.com/office/drawing/2017/decorative" val="1"/>
              </a:ext>
            </a:extLst>
          </p:cNvPr>
          <p:cNvSpPr/>
          <p:nvPr/>
        </p:nvSpPr>
        <p:spPr>
          <a:xfrm>
            <a:off x="925921" y="5100320"/>
            <a:ext cx="10458178" cy="1468486"/>
          </a:xfrm>
          <a:prstGeom prst="rect">
            <a:avLst/>
          </a:prstGeom>
          <a:solidFill>
            <a:schemeClr val="accent4">
              <a:alpha val="40000"/>
            </a:schemeClr>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7" name="Rectangle 6">
            <a:extLst>
              <a:ext uri="{FF2B5EF4-FFF2-40B4-BE49-F238E27FC236}">
                <a16:creationId xmlns:a16="http://schemas.microsoft.com/office/drawing/2014/main" id="{6EBBAE6C-2BB7-5112-D727-21AF3C90F736}"/>
              </a:ext>
              <a:ext uri="{C183D7F6-B498-43B3-948B-1728B52AA6E4}">
                <adec:decorative xmlns:adec="http://schemas.microsoft.com/office/drawing/2017/decorative" val="1"/>
              </a:ext>
            </a:extLst>
          </p:cNvPr>
          <p:cNvSpPr/>
          <p:nvPr/>
        </p:nvSpPr>
        <p:spPr>
          <a:xfrm>
            <a:off x="4424090" y="5161103"/>
            <a:ext cx="3343821" cy="619377"/>
          </a:xfrm>
          <a:prstGeom prst="rect">
            <a:avLst/>
          </a:prstGeom>
          <a:solidFill>
            <a:schemeClr val="bg1">
              <a:lumMod val="95000"/>
            </a:schemeClr>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10" name="TextBox 6">
            <a:extLst>
              <a:ext uri="{FF2B5EF4-FFF2-40B4-BE49-F238E27FC236}">
                <a16:creationId xmlns:a16="http://schemas.microsoft.com/office/drawing/2014/main" id="{9A8A6EB6-ED53-A57E-4663-B54DE10C8EC0}"/>
              </a:ext>
            </a:extLst>
          </p:cNvPr>
          <p:cNvSpPr txBox="1"/>
          <p:nvPr/>
        </p:nvSpPr>
        <p:spPr>
          <a:xfrm>
            <a:off x="4223239" y="5209181"/>
            <a:ext cx="3745522" cy="523220"/>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2800" b="1">
                <a:solidFill>
                  <a:schemeClr val="accent4"/>
                </a:solidFill>
                <a:latin typeface="+mn-lt"/>
              </a:rPr>
              <a:t>Goals</a:t>
            </a:r>
          </a:p>
        </p:txBody>
      </p:sp>
      <p:sp>
        <p:nvSpPr>
          <p:cNvPr id="11" name="TextBox 10">
            <a:extLst>
              <a:ext uri="{FF2B5EF4-FFF2-40B4-BE49-F238E27FC236}">
                <a16:creationId xmlns:a16="http://schemas.microsoft.com/office/drawing/2014/main" id="{BE25A57A-2008-2E86-AFA2-E8DE08E1FF49}"/>
              </a:ext>
            </a:extLst>
          </p:cNvPr>
          <p:cNvSpPr txBox="1"/>
          <p:nvPr/>
        </p:nvSpPr>
        <p:spPr>
          <a:xfrm>
            <a:off x="2755468" y="5929367"/>
            <a:ext cx="6678015" cy="461665"/>
          </a:xfrm>
          <a:prstGeom prst="rect">
            <a:avLst/>
          </a:prstGeom>
          <a:noFill/>
        </p:spPr>
        <p:txBody>
          <a:bodyPr wrap="square" rtlCol="0">
            <a:spAutoFit/>
          </a:bodyPr>
          <a:lstStyle/>
          <a:p>
            <a:r>
              <a:rPr lang="en-US" sz="2400">
                <a:latin typeface="+mn-lt"/>
              </a:rPr>
              <a:t>Transparency, Resident Feedback, &amp; Project Viability</a:t>
            </a:r>
          </a:p>
        </p:txBody>
      </p:sp>
    </p:spTree>
    <p:extLst>
      <p:ext uri="{BB962C8B-B14F-4D97-AF65-F5344CB8AC3E}">
        <p14:creationId xmlns:p14="http://schemas.microsoft.com/office/powerpoint/2010/main" val="803581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3" grpId="0" animBg="1"/>
      <p:bldP spid="22" grpId="0"/>
      <p:bldP spid="24" grpId="0"/>
      <p:bldP spid="8" grpId="0" animBg="1"/>
      <p:bldP spid="6" grpId="0" animBg="1"/>
      <p:bldP spid="7" grpId="0" animBg="1"/>
      <p:bldP spid="10" grpId="0"/>
      <p:bldP spid="11" grpId="0"/>
    </p:bld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AD10A9B0-AA92-B921-5A63-9DD0405E98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AAF15D-BC92-4880-E8C1-42A7D65B7D67}"/>
              </a:ext>
            </a:extLst>
          </p:cNvPr>
          <p:cNvSpPr>
            <a:spLocks noGrp="1"/>
          </p:cNvSpPr>
          <p:nvPr>
            <p:ph type="title"/>
          </p:nvPr>
        </p:nvSpPr>
        <p:spPr>
          <a:xfrm>
            <a:off x="609600" y="-39271"/>
            <a:ext cx="3879346" cy="735084"/>
          </a:xfrm>
        </p:spPr>
        <p:txBody>
          <a:bodyPr/>
          <a:lstStyle/>
          <a:p>
            <a:r>
              <a:rPr lang="en-US">
                <a:solidFill>
                  <a:schemeClr val="accent2"/>
                </a:solidFill>
              </a:rPr>
              <a:t>Resident Feedback</a:t>
            </a:r>
          </a:p>
        </p:txBody>
      </p:sp>
      <p:graphicFrame>
        <p:nvGraphicFramePr>
          <p:cNvPr id="5" name="Table 4">
            <a:extLst>
              <a:ext uri="{FF2B5EF4-FFF2-40B4-BE49-F238E27FC236}">
                <a16:creationId xmlns:a16="http://schemas.microsoft.com/office/drawing/2014/main" id="{C30E7635-722A-316B-590C-F78BE3C8694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20837166"/>
              </p:ext>
            </p:extLst>
          </p:nvPr>
        </p:nvGraphicFramePr>
        <p:xfrm>
          <a:off x="2549273" y="825864"/>
          <a:ext cx="7072146" cy="5772124"/>
        </p:xfrm>
        <a:graphic>
          <a:graphicData uri="http://schemas.openxmlformats.org/drawingml/2006/table">
            <a:tbl>
              <a:tblPr firstRow="1"/>
              <a:tblGrid>
                <a:gridCol w="2512772">
                  <a:extLst>
                    <a:ext uri="{9D8B030D-6E8A-4147-A177-3AD203B41FA5}">
                      <a16:colId xmlns:a16="http://schemas.microsoft.com/office/drawing/2014/main" val="2063452364"/>
                    </a:ext>
                  </a:extLst>
                </a:gridCol>
                <a:gridCol w="1500841">
                  <a:extLst>
                    <a:ext uri="{9D8B030D-6E8A-4147-A177-3AD203B41FA5}">
                      <a16:colId xmlns:a16="http://schemas.microsoft.com/office/drawing/2014/main" val="126032903"/>
                    </a:ext>
                  </a:extLst>
                </a:gridCol>
                <a:gridCol w="1500841">
                  <a:extLst>
                    <a:ext uri="{9D8B030D-6E8A-4147-A177-3AD203B41FA5}">
                      <a16:colId xmlns:a16="http://schemas.microsoft.com/office/drawing/2014/main" val="175612714"/>
                    </a:ext>
                  </a:extLst>
                </a:gridCol>
                <a:gridCol w="1557692">
                  <a:extLst>
                    <a:ext uri="{9D8B030D-6E8A-4147-A177-3AD203B41FA5}">
                      <a16:colId xmlns:a16="http://schemas.microsoft.com/office/drawing/2014/main" val="142082461"/>
                    </a:ext>
                  </a:extLst>
                </a:gridCol>
              </a:tblGrid>
              <a:tr h="381611">
                <a:tc>
                  <a:txBody>
                    <a:bodyPr/>
                    <a:lstStyle/>
                    <a:p>
                      <a:pPr algn="ctr" rtl="0" fontAlgn="base">
                        <a:lnSpc>
                          <a:spcPct val="100000"/>
                        </a:lnSpc>
                        <a:buNone/>
                      </a:pPr>
                      <a:r>
                        <a:rPr lang="en-US" sz="1200" b="1" i="0">
                          <a:solidFill>
                            <a:srgbClr val="FFFFFF"/>
                          </a:solidFill>
                          <a:effectLst/>
                          <a:latin typeface="Aptos" panose="020B0004020202020204" pitchFamily="34" charset="0"/>
                        </a:rPr>
                        <a:t>Project Name</a:t>
                      </a:r>
                      <a:r>
                        <a:rPr lang="en-US" sz="1200" b="0" i="0">
                          <a:solidFill>
                            <a:srgbClr val="FFFFFF"/>
                          </a:solidFill>
                          <a:effectLst/>
                          <a:latin typeface="Aptos" panose="020B0004020202020204" pitchFamily="34" charset="0"/>
                        </a:rPr>
                        <a:t> </a:t>
                      </a:r>
                      <a:endParaRPr lang="en-US" sz="2400" b="0" i="0">
                        <a:solidFill>
                          <a:srgbClr val="F5F5F5"/>
                        </a:solidFill>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accent1"/>
                    </a:solidFill>
                  </a:tcPr>
                </a:tc>
                <a:tc>
                  <a:txBody>
                    <a:bodyPr/>
                    <a:lstStyle/>
                    <a:p>
                      <a:pPr algn="ctr" rtl="0" fontAlgn="base">
                        <a:lnSpc>
                          <a:spcPct val="100000"/>
                        </a:lnSpc>
                        <a:buNone/>
                      </a:pPr>
                      <a:r>
                        <a:rPr lang="en-US" sz="1200" b="1" i="0">
                          <a:solidFill>
                            <a:srgbClr val="FFFFFF"/>
                          </a:solidFill>
                          <a:effectLst/>
                          <a:latin typeface="Aptos" panose="020B0004020202020204" pitchFamily="34" charset="0"/>
                        </a:rPr>
                        <a:t>Strongly in Favor</a:t>
                      </a:r>
                      <a:r>
                        <a:rPr lang="en-US" sz="1200" b="0" i="0">
                          <a:solidFill>
                            <a:srgbClr val="FFFFFF"/>
                          </a:solidFill>
                          <a:effectLst/>
                          <a:latin typeface="Aptos" panose="020B0004020202020204" pitchFamily="34" charset="0"/>
                        </a:rPr>
                        <a:t> </a:t>
                      </a:r>
                      <a:endParaRPr lang="en-US" sz="2400" b="0" i="0">
                        <a:solidFill>
                          <a:srgbClr val="F5F5F5"/>
                        </a:solidFill>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accent1"/>
                    </a:solidFill>
                  </a:tcPr>
                </a:tc>
                <a:tc>
                  <a:txBody>
                    <a:bodyPr/>
                    <a:lstStyle/>
                    <a:p>
                      <a:pPr algn="ctr" rtl="0" fontAlgn="base">
                        <a:lnSpc>
                          <a:spcPct val="100000"/>
                        </a:lnSpc>
                        <a:buNone/>
                      </a:pPr>
                      <a:r>
                        <a:rPr lang="en-US" sz="1200" b="1" i="0">
                          <a:solidFill>
                            <a:srgbClr val="FFFFFF"/>
                          </a:solidFill>
                          <a:effectLst/>
                          <a:latin typeface="Aptos" panose="020B0004020202020204" pitchFamily="34" charset="0"/>
                        </a:rPr>
                        <a:t>Strongly Opposed</a:t>
                      </a:r>
                      <a:r>
                        <a:rPr lang="en-US" sz="1200" b="0" i="0">
                          <a:solidFill>
                            <a:srgbClr val="FFFFFF"/>
                          </a:solidFill>
                          <a:effectLst/>
                          <a:latin typeface="Aptos" panose="020B0004020202020204" pitchFamily="34" charset="0"/>
                        </a:rPr>
                        <a:t> </a:t>
                      </a:r>
                      <a:endParaRPr lang="en-US" sz="2400" b="0" i="0">
                        <a:solidFill>
                          <a:srgbClr val="F5F5F5"/>
                        </a:solidFill>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accent1"/>
                    </a:solidFill>
                  </a:tcPr>
                </a:tc>
                <a:tc>
                  <a:txBody>
                    <a:bodyPr/>
                    <a:lstStyle/>
                    <a:p>
                      <a:pPr algn="ctr" rtl="0" fontAlgn="base">
                        <a:lnSpc>
                          <a:spcPct val="100000"/>
                        </a:lnSpc>
                        <a:buNone/>
                      </a:pPr>
                      <a:r>
                        <a:rPr lang="en-US" sz="1200" b="1" i="0">
                          <a:solidFill>
                            <a:srgbClr val="FFFFFF"/>
                          </a:solidFill>
                          <a:effectLst/>
                          <a:latin typeface="Aptos" panose="020B0004020202020204" pitchFamily="34" charset="0"/>
                        </a:rPr>
                        <a:t>Total Respondents</a:t>
                      </a:r>
                      <a:r>
                        <a:rPr lang="en-US" sz="1200" b="0" i="0">
                          <a:solidFill>
                            <a:srgbClr val="FFFFFF"/>
                          </a:solidFill>
                          <a:effectLst/>
                          <a:latin typeface="Aptos" panose="020B0004020202020204" pitchFamily="34" charset="0"/>
                        </a:rPr>
                        <a:t> </a:t>
                      </a:r>
                      <a:endParaRPr lang="en-US" sz="2400" b="0" i="0">
                        <a:solidFill>
                          <a:srgbClr val="F5F5F5"/>
                        </a:solidFill>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837233118"/>
                  </a:ext>
                </a:extLst>
              </a:tr>
              <a:tr h="164434">
                <a:tc>
                  <a:txBody>
                    <a:bodyPr/>
                    <a:lstStyle/>
                    <a:p>
                      <a:pPr algn="l" rtl="0" fontAlgn="base">
                        <a:lnSpc>
                          <a:spcPct val="100000"/>
                        </a:lnSpc>
                        <a:buNone/>
                      </a:pPr>
                      <a:r>
                        <a:rPr lang="en-US" sz="1200" b="0" i="0">
                          <a:effectLst/>
                          <a:latin typeface="Aptos" panose="020B0004020202020204" pitchFamily="34" charset="0"/>
                        </a:rPr>
                        <a:t>Water Plant  </a:t>
                      </a:r>
                      <a:endParaRPr lang="en-US" sz="2400" b="0" i="0">
                        <a:effectLst/>
                      </a:endParaRPr>
                    </a:p>
                  </a:txBody>
                  <a:tcPr marL="55846" marR="55846" marT="27923" marB="27923">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98.9%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1.1%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92 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34139923"/>
                  </a:ext>
                </a:extLst>
              </a:tr>
              <a:tr h="273023">
                <a:tc>
                  <a:txBody>
                    <a:bodyPr/>
                    <a:lstStyle/>
                    <a:p>
                      <a:pPr algn="l" rtl="0" fontAlgn="base">
                        <a:lnSpc>
                          <a:spcPct val="100000"/>
                        </a:lnSpc>
                        <a:buNone/>
                      </a:pPr>
                      <a:r>
                        <a:rPr lang="en-US" sz="1200" b="0" i="0">
                          <a:effectLst/>
                          <a:latin typeface="Aptos" panose="020B0004020202020204" pitchFamily="34" charset="0"/>
                        </a:rPr>
                        <a:t>Main Street Water Main  </a:t>
                      </a:r>
                      <a:endParaRPr lang="en-US" sz="2400" b="0" i="0">
                        <a:effectLst/>
                      </a:endParaRPr>
                    </a:p>
                  </a:txBody>
                  <a:tcPr marL="55846" marR="55846" marT="27923" marB="27923">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88.2%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11.8%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76 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72808781"/>
                  </a:ext>
                </a:extLst>
              </a:tr>
              <a:tr h="273023">
                <a:tc>
                  <a:txBody>
                    <a:bodyPr/>
                    <a:lstStyle/>
                    <a:p>
                      <a:pPr algn="l" rtl="0" fontAlgn="base">
                        <a:lnSpc>
                          <a:spcPct val="100000"/>
                        </a:lnSpc>
                        <a:buNone/>
                      </a:pPr>
                      <a:r>
                        <a:rPr lang="en-US" sz="1200" b="0" i="0">
                          <a:effectLst/>
                          <a:latin typeface="Aptos" panose="020B0004020202020204" pitchFamily="34" charset="0"/>
                        </a:rPr>
                        <a:t>Greenview Water Main  </a:t>
                      </a:r>
                      <a:endParaRPr lang="en-US" sz="2400" b="0" i="0">
                        <a:effectLst/>
                      </a:endParaRPr>
                    </a:p>
                  </a:txBody>
                  <a:tcPr marL="55846" marR="55846" marT="27923" marB="27923">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87.3%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12.7%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71 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18560101"/>
                  </a:ext>
                </a:extLst>
              </a:tr>
              <a:tr h="164434">
                <a:tc>
                  <a:txBody>
                    <a:bodyPr/>
                    <a:lstStyle/>
                    <a:p>
                      <a:pPr algn="l" rtl="0" fontAlgn="base">
                        <a:lnSpc>
                          <a:spcPct val="100000"/>
                        </a:lnSpc>
                        <a:buNone/>
                      </a:pPr>
                      <a:r>
                        <a:rPr lang="en-US" sz="1200" b="0" i="0">
                          <a:effectLst/>
                          <a:latin typeface="Aptos" panose="020B0004020202020204" pitchFamily="34" charset="0"/>
                        </a:rPr>
                        <a:t>Sewer Televising  </a:t>
                      </a:r>
                      <a:endParaRPr lang="en-US" sz="2400" b="0" i="0">
                        <a:effectLst/>
                      </a:endParaRPr>
                    </a:p>
                  </a:txBody>
                  <a:tcPr marL="55846" marR="55846" marT="27923" marB="27923">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86.4%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13.6%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66 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17513289"/>
                  </a:ext>
                </a:extLst>
              </a:tr>
              <a:tr h="273023">
                <a:tc>
                  <a:txBody>
                    <a:bodyPr/>
                    <a:lstStyle/>
                    <a:p>
                      <a:pPr algn="l" rtl="0" fontAlgn="base">
                        <a:lnSpc>
                          <a:spcPct val="100000"/>
                        </a:lnSpc>
                        <a:buNone/>
                      </a:pPr>
                      <a:r>
                        <a:rPr lang="en-US" sz="1200" b="0" i="0">
                          <a:effectLst/>
                          <a:latin typeface="Aptos" panose="020B0004020202020204" pitchFamily="34" charset="0"/>
                        </a:rPr>
                        <a:t>North Downey Water Main  </a:t>
                      </a:r>
                      <a:endParaRPr lang="en-US" sz="2400" b="0" i="0">
                        <a:effectLst/>
                      </a:endParaRPr>
                    </a:p>
                  </a:txBody>
                  <a:tcPr marL="55846" marR="55846" marT="27923" marB="27923">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85.5%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14.5%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69 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03442814"/>
                  </a:ext>
                </a:extLst>
              </a:tr>
              <a:tr h="273023">
                <a:tc>
                  <a:txBody>
                    <a:bodyPr/>
                    <a:lstStyle/>
                    <a:p>
                      <a:pPr algn="l" rtl="0" fontAlgn="base">
                        <a:lnSpc>
                          <a:spcPct val="100000"/>
                        </a:lnSpc>
                        <a:buNone/>
                      </a:pPr>
                      <a:r>
                        <a:rPr lang="en-US" sz="1200" b="0" i="0">
                          <a:effectLst/>
                          <a:latin typeface="Aptos" panose="020B0004020202020204" pitchFamily="34" charset="0"/>
                        </a:rPr>
                        <a:t>Main Street Super Project  </a:t>
                      </a:r>
                      <a:endParaRPr lang="en-US" sz="2400" b="0" i="0">
                        <a:effectLst/>
                      </a:endParaRPr>
                    </a:p>
                  </a:txBody>
                  <a:tcPr marL="55846" marR="55846" marT="27923" marB="27923">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85.1%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14.9%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87 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76439924"/>
                  </a:ext>
                </a:extLst>
              </a:tr>
              <a:tr h="273023">
                <a:tc>
                  <a:txBody>
                    <a:bodyPr/>
                    <a:lstStyle/>
                    <a:p>
                      <a:pPr algn="l" rtl="0" fontAlgn="base">
                        <a:lnSpc>
                          <a:spcPct val="100000"/>
                        </a:lnSpc>
                        <a:buNone/>
                      </a:pPr>
                      <a:r>
                        <a:rPr lang="en-US" sz="1200" b="0" i="0">
                          <a:effectLst/>
                          <a:latin typeface="Aptos" panose="020B0004020202020204" pitchFamily="34" charset="0"/>
                        </a:rPr>
                        <a:t>Herbert Hoover Highway Trail  </a:t>
                      </a:r>
                      <a:endParaRPr lang="en-US" sz="2400" b="0" i="0">
                        <a:effectLst/>
                      </a:endParaRPr>
                    </a:p>
                  </a:txBody>
                  <a:tcPr marL="55846" marR="55846" marT="27923" marB="27923">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84.5%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15.5%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84 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2251941"/>
                  </a:ext>
                </a:extLst>
              </a:tr>
              <a:tr h="273023">
                <a:tc>
                  <a:txBody>
                    <a:bodyPr/>
                    <a:lstStyle/>
                    <a:p>
                      <a:pPr algn="l" rtl="0" fontAlgn="base">
                        <a:lnSpc>
                          <a:spcPct val="100000"/>
                        </a:lnSpc>
                        <a:buNone/>
                      </a:pPr>
                      <a:r>
                        <a:rPr lang="en-US" sz="1200" b="0" i="0">
                          <a:effectLst/>
                          <a:latin typeface="Aptos" panose="020B0004020202020204" pitchFamily="34" charset="0"/>
                        </a:rPr>
                        <a:t>Thomas Drive Sewer Main  </a:t>
                      </a:r>
                      <a:endParaRPr lang="en-US" sz="2400" b="0" i="0">
                        <a:effectLst/>
                      </a:endParaRPr>
                    </a:p>
                  </a:txBody>
                  <a:tcPr marL="55846" marR="55846" marT="27923" marB="27923">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83.3%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16.7%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72 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20785974"/>
                  </a:ext>
                </a:extLst>
              </a:tr>
              <a:tr h="164434">
                <a:tc>
                  <a:txBody>
                    <a:bodyPr/>
                    <a:lstStyle/>
                    <a:p>
                      <a:pPr algn="l" rtl="0" fontAlgn="base">
                        <a:lnSpc>
                          <a:spcPct val="100000"/>
                        </a:lnSpc>
                        <a:buNone/>
                      </a:pPr>
                      <a:r>
                        <a:rPr lang="en-US" sz="1200" b="0" i="0">
                          <a:effectLst/>
                          <a:latin typeface="Aptos" panose="020B0004020202020204" pitchFamily="34" charset="0"/>
                        </a:rPr>
                        <a:t>Rail Trail  </a:t>
                      </a:r>
                      <a:endParaRPr lang="en-US" sz="2400" b="0" i="0">
                        <a:effectLst/>
                      </a:endParaRPr>
                    </a:p>
                  </a:txBody>
                  <a:tcPr marL="55846" marR="55846" marT="27923" marB="27923">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77.8%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22.2%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81 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98879528"/>
                  </a:ext>
                </a:extLst>
              </a:tr>
              <a:tr h="164434">
                <a:tc>
                  <a:txBody>
                    <a:bodyPr/>
                    <a:lstStyle/>
                    <a:p>
                      <a:pPr algn="l" rtl="0" fontAlgn="base">
                        <a:lnSpc>
                          <a:spcPct val="100000"/>
                        </a:lnSpc>
                        <a:buNone/>
                      </a:pPr>
                      <a:r>
                        <a:rPr lang="en-US" sz="1200" b="0" i="0">
                          <a:effectLst/>
                          <a:latin typeface="Aptos" panose="020B0004020202020204" pitchFamily="34" charset="0"/>
                        </a:rPr>
                        <a:t>Splash Pad  </a:t>
                      </a:r>
                      <a:endParaRPr lang="en-US" sz="2400" b="0" i="0">
                        <a:effectLst/>
                      </a:endParaRPr>
                    </a:p>
                  </a:txBody>
                  <a:tcPr marL="55846" marR="55846" marT="27923" marB="27923">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76.7%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23.3%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86 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62335787"/>
                  </a:ext>
                </a:extLst>
              </a:tr>
              <a:tr h="273023">
                <a:tc>
                  <a:txBody>
                    <a:bodyPr/>
                    <a:lstStyle/>
                    <a:p>
                      <a:pPr algn="l" rtl="0" fontAlgn="base">
                        <a:lnSpc>
                          <a:spcPct val="100000"/>
                        </a:lnSpc>
                        <a:buNone/>
                      </a:pPr>
                      <a:r>
                        <a:rPr lang="en-US" sz="1200" b="0" i="0">
                          <a:effectLst/>
                          <a:latin typeface="Aptos" panose="020B0004020202020204" pitchFamily="34" charset="0"/>
                        </a:rPr>
                        <a:t>New Rec/Community Center  </a:t>
                      </a:r>
                      <a:endParaRPr lang="en-US" sz="2400" b="0" i="0">
                        <a:effectLst/>
                      </a:endParaRPr>
                    </a:p>
                  </a:txBody>
                  <a:tcPr marL="55846" marR="55846" marT="27923" marB="27923">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76.6%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23.4%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77 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80072684"/>
                  </a:ext>
                </a:extLst>
              </a:tr>
              <a:tr h="164434">
                <a:tc>
                  <a:txBody>
                    <a:bodyPr/>
                    <a:lstStyle/>
                    <a:p>
                      <a:pPr algn="l" rtl="0" fontAlgn="base">
                        <a:lnSpc>
                          <a:spcPct val="100000"/>
                        </a:lnSpc>
                        <a:buNone/>
                      </a:pPr>
                      <a:r>
                        <a:rPr lang="en-US" sz="1200" b="0" i="0">
                          <a:effectLst/>
                          <a:latin typeface="Aptos" panose="020B0004020202020204" pitchFamily="34" charset="0"/>
                        </a:rPr>
                        <a:t>Beranek Park  </a:t>
                      </a:r>
                      <a:endParaRPr lang="en-US" sz="2400" b="0" i="0">
                        <a:effectLst/>
                      </a:endParaRPr>
                    </a:p>
                  </a:txBody>
                  <a:tcPr marL="55846" marR="55846" marT="27923" marB="27923">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72.2%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27.8%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72 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1368765"/>
                  </a:ext>
                </a:extLst>
              </a:tr>
              <a:tr h="164434">
                <a:tc>
                  <a:txBody>
                    <a:bodyPr/>
                    <a:lstStyle/>
                    <a:p>
                      <a:pPr algn="l" rtl="0" fontAlgn="base">
                        <a:lnSpc>
                          <a:spcPct val="100000"/>
                        </a:lnSpc>
                        <a:buNone/>
                      </a:pPr>
                      <a:r>
                        <a:rPr lang="en-US" sz="1200" b="0" i="0">
                          <a:effectLst/>
                          <a:latin typeface="Aptos" panose="020B0004020202020204" pitchFamily="34" charset="0"/>
                        </a:rPr>
                        <a:t>Truck Re-Route  </a:t>
                      </a:r>
                      <a:endParaRPr lang="en-US" sz="2400" b="0" i="0">
                        <a:effectLst/>
                      </a:endParaRPr>
                    </a:p>
                  </a:txBody>
                  <a:tcPr marL="55846" marR="55846" marT="27923" marB="27923">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71%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29%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69 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9074665"/>
                  </a:ext>
                </a:extLst>
              </a:tr>
              <a:tr h="164434">
                <a:tc>
                  <a:txBody>
                    <a:bodyPr/>
                    <a:lstStyle/>
                    <a:p>
                      <a:pPr algn="l" rtl="0" fontAlgn="base">
                        <a:lnSpc>
                          <a:spcPct val="100000"/>
                        </a:lnSpc>
                        <a:buNone/>
                      </a:pPr>
                      <a:r>
                        <a:rPr lang="en-US" sz="1200" b="0" i="0">
                          <a:effectLst/>
                          <a:latin typeface="Aptos" panose="020B0004020202020204" pitchFamily="34" charset="0"/>
                        </a:rPr>
                        <a:t>Town Hall  </a:t>
                      </a:r>
                      <a:endParaRPr lang="en-US" sz="2400" b="0" i="0">
                        <a:effectLst/>
                      </a:endParaRPr>
                    </a:p>
                  </a:txBody>
                  <a:tcPr marL="55846" marR="55846" marT="27923" marB="27923">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67.1%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32.9%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70 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45897026"/>
                  </a:ext>
                </a:extLst>
              </a:tr>
              <a:tr h="164434">
                <a:tc>
                  <a:txBody>
                    <a:bodyPr/>
                    <a:lstStyle/>
                    <a:p>
                      <a:pPr algn="l" rtl="0" fontAlgn="base">
                        <a:lnSpc>
                          <a:spcPct val="100000"/>
                        </a:lnSpc>
                        <a:buNone/>
                      </a:pPr>
                      <a:r>
                        <a:rPr lang="en-US" sz="1200" b="0" i="0">
                          <a:effectLst/>
                          <a:latin typeface="Aptos" panose="020B0004020202020204" pitchFamily="34" charset="0"/>
                        </a:rPr>
                        <a:t>Cemetery Plots  </a:t>
                      </a:r>
                      <a:endParaRPr lang="en-US" sz="2400" b="0" i="0">
                        <a:effectLst/>
                      </a:endParaRPr>
                    </a:p>
                  </a:txBody>
                  <a:tcPr marL="55846" marR="55846" marT="27923" marB="27923">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65.5%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34.5%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55 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72152425"/>
                  </a:ext>
                </a:extLst>
              </a:tr>
              <a:tr h="273023">
                <a:tc>
                  <a:txBody>
                    <a:bodyPr/>
                    <a:lstStyle/>
                    <a:p>
                      <a:pPr algn="l" rtl="0" fontAlgn="base">
                        <a:lnSpc>
                          <a:spcPct val="100000"/>
                        </a:lnSpc>
                        <a:buNone/>
                      </a:pPr>
                      <a:r>
                        <a:rPr lang="en-US" sz="1200" b="0" i="0">
                          <a:effectLst/>
                          <a:latin typeface="Aptos" panose="020B0004020202020204" pitchFamily="34" charset="0"/>
                        </a:rPr>
                        <a:t>New Fire Ladder Truck  </a:t>
                      </a:r>
                      <a:endParaRPr lang="en-US" sz="2400" b="0" i="0">
                        <a:effectLst/>
                      </a:endParaRPr>
                    </a:p>
                  </a:txBody>
                  <a:tcPr marL="55846" marR="55846" marT="27923" marB="27923">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65.1%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34.9%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63 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81355222"/>
                  </a:ext>
                </a:extLst>
              </a:tr>
              <a:tr h="273023">
                <a:tc>
                  <a:txBody>
                    <a:bodyPr/>
                    <a:lstStyle/>
                    <a:p>
                      <a:pPr algn="l" rtl="0" fontAlgn="base">
                        <a:lnSpc>
                          <a:spcPct val="100000"/>
                        </a:lnSpc>
                        <a:buNone/>
                      </a:pPr>
                      <a:r>
                        <a:rPr lang="en-US" sz="1200" b="0" i="0">
                          <a:effectLst/>
                          <a:latin typeface="Aptos" panose="020B0004020202020204" pitchFamily="34" charset="0"/>
                        </a:rPr>
                        <a:t>South Baker/Downey Street Overlay  </a:t>
                      </a:r>
                      <a:endParaRPr lang="en-US" sz="2400" b="0" i="0">
                        <a:effectLst/>
                      </a:endParaRPr>
                    </a:p>
                  </a:txBody>
                  <a:tcPr marL="55846" marR="55846" marT="27923" marB="27923">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54.9%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45.1%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51 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77685619"/>
                  </a:ext>
                </a:extLst>
              </a:tr>
              <a:tr h="164434">
                <a:tc>
                  <a:txBody>
                    <a:bodyPr/>
                    <a:lstStyle/>
                    <a:p>
                      <a:pPr algn="l" rtl="0" fontAlgn="base">
                        <a:lnSpc>
                          <a:spcPct val="100000"/>
                        </a:lnSpc>
                        <a:buNone/>
                      </a:pPr>
                      <a:r>
                        <a:rPr lang="en-US" sz="1200" b="0" i="0">
                          <a:effectLst/>
                          <a:latin typeface="Aptos" panose="020B0004020202020204" pitchFamily="34" charset="0"/>
                        </a:rPr>
                        <a:t>New Public Library  </a:t>
                      </a:r>
                      <a:endParaRPr lang="en-US" sz="2400" b="0" i="0">
                        <a:effectLst/>
                      </a:endParaRPr>
                    </a:p>
                  </a:txBody>
                  <a:tcPr marL="55846" marR="55846" marT="27923" marB="27923">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54.3%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45.7%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70 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2172207"/>
                  </a:ext>
                </a:extLst>
              </a:tr>
              <a:tr h="164434">
                <a:tc>
                  <a:txBody>
                    <a:bodyPr/>
                    <a:lstStyle/>
                    <a:p>
                      <a:pPr algn="l" rtl="0" fontAlgn="base">
                        <a:lnSpc>
                          <a:spcPct val="100000"/>
                        </a:lnSpc>
                        <a:buNone/>
                      </a:pPr>
                      <a:r>
                        <a:rPr lang="en-US" sz="1200" b="0" i="0">
                          <a:effectLst/>
                          <a:latin typeface="Aptos" panose="020B0004020202020204" pitchFamily="34" charset="0"/>
                        </a:rPr>
                        <a:t>Pedestrian Bridge  </a:t>
                      </a:r>
                      <a:endParaRPr lang="en-US" sz="2400" b="0" i="0">
                        <a:effectLst/>
                      </a:endParaRPr>
                    </a:p>
                  </a:txBody>
                  <a:tcPr marL="55846" marR="55846" marT="27923" marB="27923">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52.7%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47.3%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74 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98192182"/>
                  </a:ext>
                </a:extLst>
              </a:tr>
              <a:tr h="273023">
                <a:tc>
                  <a:txBody>
                    <a:bodyPr/>
                    <a:lstStyle/>
                    <a:p>
                      <a:pPr algn="l" rtl="0" fontAlgn="base">
                        <a:lnSpc>
                          <a:spcPct val="100000"/>
                        </a:lnSpc>
                        <a:buNone/>
                      </a:pPr>
                      <a:r>
                        <a:rPr lang="en-US" sz="1200" b="0" i="0">
                          <a:effectLst/>
                          <a:latin typeface="Aptos" panose="020B0004020202020204" pitchFamily="34" charset="0"/>
                        </a:rPr>
                        <a:t>New Fire/Police Station  </a:t>
                      </a:r>
                      <a:endParaRPr lang="en-US" sz="2400" b="0" i="0">
                        <a:effectLst/>
                      </a:endParaRPr>
                    </a:p>
                  </a:txBody>
                  <a:tcPr marL="55846" marR="55846" marT="27923" marB="27923">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50%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50%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68 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82740389"/>
                  </a:ext>
                </a:extLst>
              </a:tr>
              <a:tr h="273023">
                <a:tc>
                  <a:txBody>
                    <a:bodyPr/>
                    <a:lstStyle/>
                    <a:p>
                      <a:pPr algn="l" rtl="0" fontAlgn="base">
                        <a:lnSpc>
                          <a:spcPct val="100000"/>
                        </a:lnSpc>
                        <a:buNone/>
                      </a:pPr>
                      <a:r>
                        <a:rPr lang="en-US" sz="1200" b="0" i="0">
                          <a:effectLst/>
                          <a:latin typeface="Aptos" panose="020B0004020202020204" pitchFamily="34" charset="0"/>
                        </a:rPr>
                        <a:t>300 Street Road Renovation  </a:t>
                      </a:r>
                      <a:endParaRPr lang="en-US" sz="2400" b="0" i="0">
                        <a:effectLst/>
                      </a:endParaRPr>
                    </a:p>
                  </a:txBody>
                  <a:tcPr marL="55846" marR="55846" marT="27923" marB="27923">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28.6%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71.4%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lnSpc>
                          <a:spcPct val="100000"/>
                        </a:lnSpc>
                        <a:buNone/>
                      </a:pPr>
                      <a:r>
                        <a:rPr lang="en-US" sz="1200" b="0" i="0">
                          <a:effectLst/>
                          <a:latin typeface="Aptos" panose="020B0004020202020204" pitchFamily="34" charset="0"/>
                        </a:rPr>
                        <a:t>49 </a:t>
                      </a:r>
                      <a:endParaRPr lang="en-US" sz="2400" b="0" i="0">
                        <a:effectLst/>
                      </a:endParaRPr>
                    </a:p>
                  </a:txBody>
                  <a:tcPr marL="55846" marR="55846" marT="27923" marB="27923"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37566785"/>
                  </a:ext>
                </a:extLst>
              </a:tr>
            </a:tbl>
          </a:graphicData>
        </a:graphic>
      </p:graphicFrame>
      <p:sp>
        <p:nvSpPr>
          <p:cNvPr id="3" name="Slide Number Placeholder 2">
            <a:extLst>
              <a:ext uri="{FF2B5EF4-FFF2-40B4-BE49-F238E27FC236}">
                <a16:creationId xmlns:a16="http://schemas.microsoft.com/office/drawing/2014/main" id="{D4ED9E41-4BF0-A76F-31A2-333CC7281B4F}"/>
              </a:ext>
            </a:extLst>
          </p:cNvPr>
          <p:cNvSpPr>
            <a:spLocks noGrp="1"/>
          </p:cNvSpPr>
          <p:nvPr>
            <p:ph type="sldNum" sz="quarter" idx="17"/>
          </p:nvPr>
        </p:nvSpPr>
        <p:spPr/>
        <p:txBody>
          <a:bodyPr/>
          <a:lstStyle/>
          <a:p>
            <a:fld id="{CC057153-B650-4DEB-B370-79DDCFDCE934}" type="slidenum">
              <a:rPr lang="en-US" smtClean="0"/>
              <a:pPr/>
              <a:t>50</a:t>
            </a:fld>
            <a:endParaRPr lang="en-US"/>
          </a:p>
        </p:txBody>
      </p:sp>
    </p:spTree>
    <p:extLst>
      <p:ext uri="{BB962C8B-B14F-4D97-AF65-F5344CB8AC3E}">
        <p14:creationId xmlns:p14="http://schemas.microsoft.com/office/powerpoint/2010/main" val="26925220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452D7263-62AC-7899-2BFD-3EAA93AAD5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3F809C-F150-93D1-E040-DB1EC1B43666}"/>
              </a:ext>
            </a:extLst>
          </p:cNvPr>
          <p:cNvSpPr>
            <a:spLocks noGrp="1"/>
          </p:cNvSpPr>
          <p:nvPr>
            <p:ph type="title"/>
          </p:nvPr>
        </p:nvSpPr>
        <p:spPr>
          <a:xfrm>
            <a:off x="609600" y="-39271"/>
            <a:ext cx="4815254" cy="735084"/>
          </a:xfrm>
        </p:spPr>
        <p:txBody>
          <a:bodyPr/>
          <a:lstStyle/>
          <a:p>
            <a:r>
              <a:rPr lang="en-US">
                <a:solidFill>
                  <a:schemeClr val="accent2"/>
                </a:solidFill>
              </a:rPr>
              <a:t>Recommended CIP Process</a:t>
            </a:r>
          </a:p>
        </p:txBody>
      </p:sp>
      <p:sp>
        <p:nvSpPr>
          <p:cNvPr id="5" name="Rectangle: Rounded Corners 4">
            <a:extLst>
              <a:ext uri="{FF2B5EF4-FFF2-40B4-BE49-F238E27FC236}">
                <a16:creationId xmlns:a16="http://schemas.microsoft.com/office/drawing/2014/main" id="{63FC5C21-AC30-A00B-C5B1-A244C113A9C6}"/>
              </a:ext>
              <a:ext uri="{C183D7F6-B498-43B3-948B-1728B52AA6E4}">
                <adec:decorative xmlns:adec="http://schemas.microsoft.com/office/drawing/2017/decorative" val="1"/>
              </a:ext>
            </a:extLst>
          </p:cNvPr>
          <p:cNvSpPr/>
          <p:nvPr/>
        </p:nvSpPr>
        <p:spPr>
          <a:xfrm>
            <a:off x="872198" y="862605"/>
            <a:ext cx="2143648" cy="1428936"/>
          </a:xfrm>
          <a:prstGeom prst="round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cxnSp>
        <p:nvCxnSpPr>
          <p:cNvPr id="6" name="Straight Arrow Connector 5">
            <a:extLst>
              <a:ext uri="{FF2B5EF4-FFF2-40B4-BE49-F238E27FC236}">
                <a16:creationId xmlns:a16="http://schemas.microsoft.com/office/drawing/2014/main" id="{05C0EB08-3A8E-8DC9-3ED7-13EE35E068E2}"/>
              </a:ext>
              <a:ext uri="{C183D7F6-B498-43B3-948B-1728B52AA6E4}">
                <adec:decorative xmlns:adec="http://schemas.microsoft.com/office/drawing/2017/decorative" val="1"/>
              </a:ext>
            </a:extLst>
          </p:cNvPr>
          <p:cNvCxnSpPr>
            <a:cxnSpLocks/>
          </p:cNvCxnSpPr>
          <p:nvPr/>
        </p:nvCxnSpPr>
        <p:spPr>
          <a:xfrm>
            <a:off x="3136424" y="1616230"/>
            <a:ext cx="40193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ctangle: Rounded Corners 6">
            <a:extLst>
              <a:ext uri="{FF2B5EF4-FFF2-40B4-BE49-F238E27FC236}">
                <a16:creationId xmlns:a16="http://schemas.microsoft.com/office/drawing/2014/main" id="{403DA9B1-313F-9BE6-90C8-BCFB01A25D4D}"/>
              </a:ext>
              <a:ext uri="{C183D7F6-B498-43B3-948B-1728B52AA6E4}">
                <adec:decorative xmlns:adec="http://schemas.microsoft.com/office/drawing/2017/decorative" val="1"/>
              </a:ext>
            </a:extLst>
          </p:cNvPr>
          <p:cNvSpPr/>
          <p:nvPr/>
        </p:nvSpPr>
        <p:spPr>
          <a:xfrm>
            <a:off x="3658936" y="862605"/>
            <a:ext cx="2143648" cy="1433958"/>
          </a:xfrm>
          <a:prstGeom prst="round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cxnSp>
        <p:nvCxnSpPr>
          <p:cNvPr id="8" name="Straight Arrow Connector 7">
            <a:extLst>
              <a:ext uri="{FF2B5EF4-FFF2-40B4-BE49-F238E27FC236}">
                <a16:creationId xmlns:a16="http://schemas.microsoft.com/office/drawing/2014/main" id="{A0A52306-F818-5FD9-1C62-13E3B8B4AE30}"/>
              </a:ext>
              <a:ext uri="{C183D7F6-B498-43B3-948B-1728B52AA6E4}">
                <adec:decorative xmlns:adec="http://schemas.microsoft.com/office/drawing/2017/decorative" val="1"/>
              </a:ext>
            </a:extLst>
          </p:cNvPr>
          <p:cNvCxnSpPr>
            <a:cxnSpLocks/>
          </p:cNvCxnSpPr>
          <p:nvPr/>
        </p:nvCxnSpPr>
        <p:spPr>
          <a:xfrm>
            <a:off x="5923162" y="1624717"/>
            <a:ext cx="40193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Rectangle: Rounded Corners 8">
            <a:extLst>
              <a:ext uri="{FF2B5EF4-FFF2-40B4-BE49-F238E27FC236}">
                <a16:creationId xmlns:a16="http://schemas.microsoft.com/office/drawing/2014/main" id="{7A56F605-F4E4-33F6-793E-7FF0593B04A9}"/>
              </a:ext>
              <a:ext uri="{C183D7F6-B498-43B3-948B-1728B52AA6E4}">
                <adec:decorative xmlns:adec="http://schemas.microsoft.com/office/drawing/2017/decorative" val="1"/>
              </a:ext>
            </a:extLst>
          </p:cNvPr>
          <p:cNvSpPr/>
          <p:nvPr/>
        </p:nvSpPr>
        <p:spPr>
          <a:xfrm>
            <a:off x="6445674" y="862604"/>
            <a:ext cx="2143648" cy="1433959"/>
          </a:xfrm>
          <a:prstGeom prst="roundRect">
            <a:avLst/>
          </a:prstGeom>
          <a:solidFill>
            <a:schemeClr val="accent6">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cxnSp>
        <p:nvCxnSpPr>
          <p:cNvPr id="10" name="Straight Arrow Connector 9">
            <a:extLst>
              <a:ext uri="{FF2B5EF4-FFF2-40B4-BE49-F238E27FC236}">
                <a16:creationId xmlns:a16="http://schemas.microsoft.com/office/drawing/2014/main" id="{DDE40D60-3CFB-F4DF-812C-4156CD147095}"/>
              </a:ext>
              <a:ext uri="{C183D7F6-B498-43B3-948B-1728B52AA6E4}">
                <adec:decorative xmlns:adec="http://schemas.microsoft.com/office/drawing/2017/decorative" val="1"/>
              </a:ext>
            </a:extLst>
          </p:cNvPr>
          <p:cNvCxnSpPr>
            <a:cxnSpLocks/>
          </p:cNvCxnSpPr>
          <p:nvPr/>
        </p:nvCxnSpPr>
        <p:spPr>
          <a:xfrm>
            <a:off x="8709900" y="1624717"/>
            <a:ext cx="40193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Rectangle: Rounded Corners 10">
            <a:extLst>
              <a:ext uri="{FF2B5EF4-FFF2-40B4-BE49-F238E27FC236}">
                <a16:creationId xmlns:a16="http://schemas.microsoft.com/office/drawing/2014/main" id="{FFC18EB6-EC2F-F2B9-2D90-C49B1F4EA107}"/>
              </a:ext>
              <a:ext uri="{C183D7F6-B498-43B3-948B-1728B52AA6E4}">
                <adec:decorative xmlns:adec="http://schemas.microsoft.com/office/drawing/2017/decorative" val="1"/>
              </a:ext>
            </a:extLst>
          </p:cNvPr>
          <p:cNvSpPr/>
          <p:nvPr/>
        </p:nvSpPr>
        <p:spPr>
          <a:xfrm>
            <a:off x="9232412" y="862605"/>
            <a:ext cx="2143648" cy="1423914"/>
          </a:xfrm>
          <a:prstGeom prst="roundRect">
            <a:avLst/>
          </a:prstGeom>
          <a:solidFill>
            <a:schemeClr val="accent6">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12" name="Rectangle: Rounded Corners 11">
            <a:extLst>
              <a:ext uri="{FF2B5EF4-FFF2-40B4-BE49-F238E27FC236}">
                <a16:creationId xmlns:a16="http://schemas.microsoft.com/office/drawing/2014/main" id="{A9DC81F4-CDA6-24B7-7312-18795FA768F6}"/>
              </a:ext>
              <a:ext uri="{C183D7F6-B498-43B3-948B-1728B52AA6E4}">
                <adec:decorative xmlns:adec="http://schemas.microsoft.com/office/drawing/2017/decorative" val="1"/>
              </a:ext>
            </a:extLst>
          </p:cNvPr>
          <p:cNvSpPr/>
          <p:nvPr/>
        </p:nvSpPr>
        <p:spPr>
          <a:xfrm>
            <a:off x="872198" y="2744870"/>
            <a:ext cx="2143648" cy="1440584"/>
          </a:xfrm>
          <a:prstGeom prst="roundRect">
            <a:avLst/>
          </a:prstGeom>
          <a:solidFill>
            <a:schemeClr val="accent6">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cxnSp>
        <p:nvCxnSpPr>
          <p:cNvPr id="13" name="Straight Arrow Connector 12">
            <a:extLst>
              <a:ext uri="{FF2B5EF4-FFF2-40B4-BE49-F238E27FC236}">
                <a16:creationId xmlns:a16="http://schemas.microsoft.com/office/drawing/2014/main" id="{2058376E-6F0A-967E-4370-73A2A7051FB4}"/>
              </a:ext>
              <a:ext uri="{C183D7F6-B498-43B3-948B-1728B52AA6E4}">
                <adec:decorative xmlns:adec="http://schemas.microsoft.com/office/drawing/2017/decorative" val="1"/>
              </a:ext>
            </a:extLst>
          </p:cNvPr>
          <p:cNvCxnSpPr>
            <a:cxnSpLocks/>
          </p:cNvCxnSpPr>
          <p:nvPr/>
        </p:nvCxnSpPr>
        <p:spPr>
          <a:xfrm>
            <a:off x="3136424" y="3518642"/>
            <a:ext cx="40193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Rectangle: Rounded Corners 13">
            <a:extLst>
              <a:ext uri="{FF2B5EF4-FFF2-40B4-BE49-F238E27FC236}">
                <a16:creationId xmlns:a16="http://schemas.microsoft.com/office/drawing/2014/main" id="{28562D3A-7079-1203-7D92-4D08F1AC07A3}"/>
              </a:ext>
              <a:ext uri="{C183D7F6-B498-43B3-948B-1728B52AA6E4}">
                <adec:decorative xmlns:adec="http://schemas.microsoft.com/office/drawing/2017/decorative" val="1"/>
              </a:ext>
            </a:extLst>
          </p:cNvPr>
          <p:cNvSpPr/>
          <p:nvPr/>
        </p:nvSpPr>
        <p:spPr>
          <a:xfrm>
            <a:off x="3658936" y="2744870"/>
            <a:ext cx="2143648" cy="1437236"/>
          </a:xfrm>
          <a:prstGeom prst="roundRect">
            <a:avLst/>
          </a:prstGeom>
          <a:solidFill>
            <a:schemeClr val="accent6">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cxnSp>
        <p:nvCxnSpPr>
          <p:cNvPr id="15" name="Straight Arrow Connector 14">
            <a:extLst>
              <a:ext uri="{FF2B5EF4-FFF2-40B4-BE49-F238E27FC236}">
                <a16:creationId xmlns:a16="http://schemas.microsoft.com/office/drawing/2014/main" id="{24E29012-3F95-95A0-7C39-80FAA68EFBD7}"/>
              </a:ext>
              <a:ext uri="{C183D7F6-B498-43B3-948B-1728B52AA6E4}">
                <adec:decorative xmlns:adec="http://schemas.microsoft.com/office/drawing/2017/decorative" val="1"/>
              </a:ext>
            </a:extLst>
          </p:cNvPr>
          <p:cNvCxnSpPr>
            <a:cxnSpLocks/>
          </p:cNvCxnSpPr>
          <p:nvPr/>
        </p:nvCxnSpPr>
        <p:spPr>
          <a:xfrm>
            <a:off x="5923162" y="3518642"/>
            <a:ext cx="40193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Rectangle: Rounded Corners 15">
            <a:extLst>
              <a:ext uri="{FF2B5EF4-FFF2-40B4-BE49-F238E27FC236}">
                <a16:creationId xmlns:a16="http://schemas.microsoft.com/office/drawing/2014/main" id="{A11E4235-E7D2-2CC3-A598-FE3BE24095A9}"/>
              </a:ext>
              <a:ext uri="{C183D7F6-B498-43B3-948B-1728B52AA6E4}">
                <adec:decorative xmlns:adec="http://schemas.microsoft.com/office/drawing/2017/decorative" val="1"/>
              </a:ext>
            </a:extLst>
          </p:cNvPr>
          <p:cNvSpPr/>
          <p:nvPr/>
        </p:nvSpPr>
        <p:spPr>
          <a:xfrm>
            <a:off x="6445674" y="2744870"/>
            <a:ext cx="2143648" cy="1435562"/>
          </a:xfrm>
          <a:prstGeom prst="roundRect">
            <a:avLst/>
          </a:prstGeom>
          <a:solidFill>
            <a:schemeClr val="accent6">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accent6">
                  <a:lumMod val="50000"/>
                </a:schemeClr>
              </a:solidFill>
            </a:endParaRPr>
          </a:p>
        </p:txBody>
      </p:sp>
      <p:cxnSp>
        <p:nvCxnSpPr>
          <p:cNvPr id="17" name="Straight Arrow Connector 16">
            <a:extLst>
              <a:ext uri="{FF2B5EF4-FFF2-40B4-BE49-F238E27FC236}">
                <a16:creationId xmlns:a16="http://schemas.microsoft.com/office/drawing/2014/main" id="{973910C4-8E0E-2A0D-9825-53C43B94308D}"/>
              </a:ext>
              <a:ext uri="{C183D7F6-B498-43B3-948B-1728B52AA6E4}">
                <adec:decorative xmlns:adec="http://schemas.microsoft.com/office/drawing/2017/decorative" val="1"/>
              </a:ext>
            </a:extLst>
          </p:cNvPr>
          <p:cNvCxnSpPr>
            <a:cxnSpLocks/>
          </p:cNvCxnSpPr>
          <p:nvPr/>
        </p:nvCxnSpPr>
        <p:spPr>
          <a:xfrm>
            <a:off x="8709900" y="3505628"/>
            <a:ext cx="40193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Rectangle: Rounded Corners 17">
            <a:extLst>
              <a:ext uri="{FF2B5EF4-FFF2-40B4-BE49-F238E27FC236}">
                <a16:creationId xmlns:a16="http://schemas.microsoft.com/office/drawing/2014/main" id="{605C45E0-AE3C-7CA0-A701-CC7C6C1DA64C}"/>
              </a:ext>
              <a:ext uri="{C183D7F6-B498-43B3-948B-1728B52AA6E4}">
                <adec:decorative xmlns:adec="http://schemas.microsoft.com/office/drawing/2017/decorative" val="1"/>
              </a:ext>
            </a:extLst>
          </p:cNvPr>
          <p:cNvSpPr/>
          <p:nvPr/>
        </p:nvSpPr>
        <p:spPr>
          <a:xfrm>
            <a:off x="9232412" y="2722005"/>
            <a:ext cx="2143648" cy="1458427"/>
          </a:xfrm>
          <a:prstGeom prst="roundRect">
            <a:avLst/>
          </a:prstGeom>
          <a:solidFill>
            <a:schemeClr val="accent6">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cxnSp>
        <p:nvCxnSpPr>
          <p:cNvPr id="19" name="Straight Connector 18">
            <a:extLst>
              <a:ext uri="{FF2B5EF4-FFF2-40B4-BE49-F238E27FC236}">
                <a16:creationId xmlns:a16="http://schemas.microsoft.com/office/drawing/2014/main" id="{F42BAA2B-F3A3-1CD6-3771-F200CB335C12}"/>
              </a:ext>
              <a:ext uri="{C183D7F6-B498-43B3-948B-1728B52AA6E4}">
                <adec:decorative xmlns:adec="http://schemas.microsoft.com/office/drawing/2017/decorative" val="1"/>
              </a:ext>
            </a:extLst>
          </p:cNvPr>
          <p:cNvCxnSpPr>
            <a:cxnSpLocks/>
          </p:cNvCxnSpPr>
          <p:nvPr/>
        </p:nvCxnSpPr>
        <p:spPr>
          <a:xfrm>
            <a:off x="11466509" y="1616230"/>
            <a:ext cx="542611"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4672FFD4-1CA4-4BDF-5420-15BF1E50B7D6}"/>
              </a:ext>
              <a:ext uri="{C183D7F6-B498-43B3-948B-1728B52AA6E4}">
                <adec:decorative xmlns:adec="http://schemas.microsoft.com/office/drawing/2017/decorative" val="1"/>
              </a:ext>
            </a:extLst>
          </p:cNvPr>
          <p:cNvCxnSpPr>
            <a:cxnSpLocks/>
          </p:cNvCxnSpPr>
          <p:nvPr/>
        </p:nvCxnSpPr>
        <p:spPr>
          <a:xfrm>
            <a:off x="12009120" y="1616230"/>
            <a:ext cx="0" cy="912500"/>
          </a:xfrm>
          <a:prstGeom prst="line">
            <a:avLst/>
          </a:prstGeom>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34353347-0B80-E138-35BB-3BD14A4B71A4}"/>
              </a:ext>
              <a:ext uri="{C183D7F6-B498-43B3-948B-1728B52AA6E4}">
                <adec:decorative xmlns:adec="http://schemas.microsoft.com/office/drawing/2017/decorative" val="1"/>
              </a:ext>
            </a:extLst>
          </p:cNvPr>
          <p:cNvCxnSpPr>
            <a:cxnSpLocks/>
          </p:cNvCxnSpPr>
          <p:nvPr/>
        </p:nvCxnSpPr>
        <p:spPr>
          <a:xfrm flipH="1">
            <a:off x="523854" y="2528730"/>
            <a:ext cx="11485266" cy="1675"/>
          </a:xfrm>
          <a:prstGeom prst="line">
            <a:avLst/>
          </a:prstGeom>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EB76C781-FFEC-690D-E64C-380C957B3015}"/>
              </a:ext>
              <a:ext uri="{C183D7F6-B498-43B3-948B-1728B52AA6E4}">
                <adec:decorative xmlns:adec="http://schemas.microsoft.com/office/drawing/2017/decorative" val="1"/>
              </a:ext>
            </a:extLst>
          </p:cNvPr>
          <p:cNvCxnSpPr>
            <a:cxnSpLocks/>
          </p:cNvCxnSpPr>
          <p:nvPr/>
        </p:nvCxnSpPr>
        <p:spPr>
          <a:xfrm>
            <a:off x="523854" y="2521631"/>
            <a:ext cx="0" cy="1009451"/>
          </a:xfrm>
          <a:prstGeom prst="line">
            <a:avLst/>
          </a:prstGeom>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2A0B24EF-B1FF-D7CB-55EF-5581A5649B7D}"/>
              </a:ext>
              <a:ext uri="{C183D7F6-B498-43B3-948B-1728B52AA6E4}">
                <adec:decorative xmlns:adec="http://schemas.microsoft.com/office/drawing/2017/decorative" val="1"/>
              </a:ext>
            </a:extLst>
          </p:cNvPr>
          <p:cNvCxnSpPr>
            <a:cxnSpLocks/>
          </p:cNvCxnSpPr>
          <p:nvPr/>
        </p:nvCxnSpPr>
        <p:spPr>
          <a:xfrm>
            <a:off x="523854" y="3527985"/>
            <a:ext cx="26793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AD8BE8AA-C597-1874-3335-6CE3D6C9D9D6}"/>
              </a:ext>
            </a:extLst>
          </p:cNvPr>
          <p:cNvSpPr txBox="1"/>
          <p:nvPr/>
        </p:nvSpPr>
        <p:spPr>
          <a:xfrm>
            <a:off x="1061626" y="1161968"/>
            <a:ext cx="1764792" cy="830997"/>
          </a:xfrm>
          <a:prstGeom prst="rect">
            <a:avLst/>
          </a:prstGeom>
          <a:noFill/>
        </p:spPr>
        <p:txBody>
          <a:bodyPr wrap="square" rtlCol="0">
            <a:spAutoFit/>
          </a:bodyPr>
          <a:lstStyle/>
          <a:p>
            <a:pPr algn="ctr"/>
            <a:r>
              <a:rPr lang="en-US" sz="2400">
                <a:solidFill>
                  <a:schemeClr val="bg1"/>
                </a:solidFill>
                <a:latin typeface="+mn-lt"/>
              </a:rPr>
              <a:t>Department Interviews</a:t>
            </a:r>
          </a:p>
        </p:txBody>
      </p:sp>
      <p:sp>
        <p:nvSpPr>
          <p:cNvPr id="25" name="TextBox 24">
            <a:extLst>
              <a:ext uri="{FF2B5EF4-FFF2-40B4-BE49-F238E27FC236}">
                <a16:creationId xmlns:a16="http://schemas.microsoft.com/office/drawing/2014/main" id="{78CA5FD0-B5A6-680C-FFA4-BD89C8BA13E4}"/>
              </a:ext>
            </a:extLst>
          </p:cNvPr>
          <p:cNvSpPr txBox="1"/>
          <p:nvPr/>
        </p:nvSpPr>
        <p:spPr>
          <a:xfrm>
            <a:off x="3843349" y="1161968"/>
            <a:ext cx="1764792" cy="830997"/>
          </a:xfrm>
          <a:prstGeom prst="rect">
            <a:avLst/>
          </a:prstGeom>
          <a:noFill/>
        </p:spPr>
        <p:txBody>
          <a:bodyPr wrap="square" rtlCol="0">
            <a:spAutoFit/>
          </a:bodyPr>
          <a:lstStyle/>
          <a:p>
            <a:pPr algn="ctr"/>
            <a:r>
              <a:rPr lang="en-US" sz="2400">
                <a:solidFill>
                  <a:schemeClr val="bg1"/>
                </a:solidFill>
                <a:latin typeface="+mn-lt"/>
              </a:rPr>
              <a:t>Project Proposals</a:t>
            </a:r>
          </a:p>
        </p:txBody>
      </p:sp>
      <p:sp>
        <p:nvSpPr>
          <p:cNvPr id="26" name="TextBox 25">
            <a:extLst>
              <a:ext uri="{FF2B5EF4-FFF2-40B4-BE49-F238E27FC236}">
                <a16:creationId xmlns:a16="http://schemas.microsoft.com/office/drawing/2014/main" id="{0938F342-8172-809E-4D3F-E1B2D73A6445}"/>
              </a:ext>
            </a:extLst>
          </p:cNvPr>
          <p:cNvSpPr txBox="1"/>
          <p:nvPr/>
        </p:nvSpPr>
        <p:spPr>
          <a:xfrm>
            <a:off x="6630087" y="974397"/>
            <a:ext cx="1764792" cy="1200329"/>
          </a:xfrm>
          <a:prstGeom prst="rect">
            <a:avLst/>
          </a:prstGeom>
          <a:noFill/>
        </p:spPr>
        <p:txBody>
          <a:bodyPr wrap="square" rtlCol="0">
            <a:spAutoFit/>
          </a:bodyPr>
          <a:lstStyle/>
          <a:p>
            <a:pPr algn="ctr"/>
            <a:r>
              <a:rPr lang="en-US" sz="2400">
                <a:solidFill>
                  <a:schemeClr val="bg1"/>
                </a:solidFill>
                <a:latin typeface="+mn-lt"/>
              </a:rPr>
              <a:t>Review Committee Applications</a:t>
            </a:r>
          </a:p>
        </p:txBody>
      </p:sp>
      <p:sp>
        <p:nvSpPr>
          <p:cNvPr id="27" name="TextBox 26">
            <a:extLst>
              <a:ext uri="{FF2B5EF4-FFF2-40B4-BE49-F238E27FC236}">
                <a16:creationId xmlns:a16="http://schemas.microsoft.com/office/drawing/2014/main" id="{1796004B-268C-A007-4F24-447891DFA211}"/>
              </a:ext>
            </a:extLst>
          </p:cNvPr>
          <p:cNvSpPr txBox="1"/>
          <p:nvPr/>
        </p:nvSpPr>
        <p:spPr>
          <a:xfrm>
            <a:off x="9430412" y="1183469"/>
            <a:ext cx="1764792" cy="830997"/>
          </a:xfrm>
          <a:prstGeom prst="rect">
            <a:avLst/>
          </a:prstGeom>
          <a:noFill/>
        </p:spPr>
        <p:txBody>
          <a:bodyPr wrap="square" rtlCol="0">
            <a:spAutoFit/>
          </a:bodyPr>
          <a:lstStyle/>
          <a:p>
            <a:pPr algn="ctr"/>
            <a:r>
              <a:rPr lang="en-US" sz="2400">
                <a:solidFill>
                  <a:schemeClr val="bg1"/>
                </a:solidFill>
                <a:latin typeface="+mn-lt"/>
              </a:rPr>
              <a:t>Select Residents</a:t>
            </a:r>
          </a:p>
        </p:txBody>
      </p:sp>
      <p:sp>
        <p:nvSpPr>
          <p:cNvPr id="28" name="TextBox 27">
            <a:extLst>
              <a:ext uri="{FF2B5EF4-FFF2-40B4-BE49-F238E27FC236}">
                <a16:creationId xmlns:a16="http://schemas.microsoft.com/office/drawing/2014/main" id="{A7E1AFB5-8692-4A96-D04A-2D275EFA7C5E}"/>
              </a:ext>
            </a:extLst>
          </p:cNvPr>
          <p:cNvSpPr txBox="1"/>
          <p:nvPr/>
        </p:nvSpPr>
        <p:spPr>
          <a:xfrm>
            <a:off x="1050087" y="2864997"/>
            <a:ext cx="1764792" cy="1200329"/>
          </a:xfrm>
          <a:prstGeom prst="rect">
            <a:avLst/>
          </a:prstGeom>
          <a:noFill/>
        </p:spPr>
        <p:txBody>
          <a:bodyPr wrap="square" rtlCol="0">
            <a:spAutoFit/>
          </a:bodyPr>
          <a:lstStyle/>
          <a:p>
            <a:pPr algn="ctr"/>
            <a:r>
              <a:rPr lang="en-US" sz="2400">
                <a:solidFill>
                  <a:schemeClr val="bg1"/>
                </a:solidFill>
                <a:latin typeface="+mn-lt"/>
              </a:rPr>
              <a:t>Review Committee Meeting #1</a:t>
            </a:r>
          </a:p>
        </p:txBody>
      </p:sp>
      <p:sp>
        <p:nvSpPr>
          <p:cNvPr id="29" name="TextBox 28">
            <a:extLst>
              <a:ext uri="{FF2B5EF4-FFF2-40B4-BE49-F238E27FC236}">
                <a16:creationId xmlns:a16="http://schemas.microsoft.com/office/drawing/2014/main" id="{C649F076-541E-7517-4573-53D06E3103CD}"/>
              </a:ext>
            </a:extLst>
          </p:cNvPr>
          <p:cNvSpPr txBox="1"/>
          <p:nvPr/>
        </p:nvSpPr>
        <p:spPr>
          <a:xfrm>
            <a:off x="3843349" y="2905464"/>
            <a:ext cx="1764792" cy="1200329"/>
          </a:xfrm>
          <a:prstGeom prst="rect">
            <a:avLst/>
          </a:prstGeom>
          <a:noFill/>
        </p:spPr>
        <p:txBody>
          <a:bodyPr wrap="square" rtlCol="0">
            <a:spAutoFit/>
          </a:bodyPr>
          <a:lstStyle/>
          <a:p>
            <a:pPr algn="ctr"/>
            <a:r>
              <a:rPr lang="en-US" sz="2400">
                <a:solidFill>
                  <a:schemeClr val="bg1"/>
                </a:solidFill>
                <a:latin typeface="+mn-lt"/>
              </a:rPr>
              <a:t>Review Committee Meeting #2</a:t>
            </a:r>
          </a:p>
        </p:txBody>
      </p:sp>
      <p:sp>
        <p:nvSpPr>
          <p:cNvPr id="30" name="TextBox 29">
            <a:extLst>
              <a:ext uri="{FF2B5EF4-FFF2-40B4-BE49-F238E27FC236}">
                <a16:creationId xmlns:a16="http://schemas.microsoft.com/office/drawing/2014/main" id="{C18A02DC-1F88-6BA6-A22C-F4E70009A500}"/>
              </a:ext>
            </a:extLst>
          </p:cNvPr>
          <p:cNvSpPr txBox="1"/>
          <p:nvPr/>
        </p:nvSpPr>
        <p:spPr>
          <a:xfrm>
            <a:off x="6630087" y="2887700"/>
            <a:ext cx="1764792" cy="1200329"/>
          </a:xfrm>
          <a:prstGeom prst="rect">
            <a:avLst/>
          </a:prstGeom>
          <a:noFill/>
        </p:spPr>
        <p:txBody>
          <a:bodyPr wrap="square" rtlCol="0">
            <a:spAutoFit/>
          </a:bodyPr>
          <a:lstStyle/>
          <a:p>
            <a:pPr algn="ctr"/>
            <a:r>
              <a:rPr lang="en-US" sz="2400">
                <a:solidFill>
                  <a:schemeClr val="bg1"/>
                </a:solidFill>
                <a:latin typeface="+mn-lt"/>
              </a:rPr>
              <a:t>CIP Resident Survey</a:t>
            </a:r>
          </a:p>
        </p:txBody>
      </p:sp>
      <p:sp>
        <p:nvSpPr>
          <p:cNvPr id="31" name="TextBox 30">
            <a:extLst>
              <a:ext uri="{FF2B5EF4-FFF2-40B4-BE49-F238E27FC236}">
                <a16:creationId xmlns:a16="http://schemas.microsoft.com/office/drawing/2014/main" id="{1454C83B-0855-A9C0-FABF-14139B0D141F}"/>
              </a:ext>
            </a:extLst>
          </p:cNvPr>
          <p:cNvSpPr txBox="1"/>
          <p:nvPr/>
        </p:nvSpPr>
        <p:spPr>
          <a:xfrm>
            <a:off x="9421840" y="2918478"/>
            <a:ext cx="1764792" cy="1200329"/>
          </a:xfrm>
          <a:prstGeom prst="rect">
            <a:avLst/>
          </a:prstGeom>
          <a:noFill/>
        </p:spPr>
        <p:txBody>
          <a:bodyPr wrap="square" rtlCol="0">
            <a:spAutoFit/>
          </a:bodyPr>
          <a:lstStyle/>
          <a:p>
            <a:pPr algn="ctr"/>
            <a:r>
              <a:rPr lang="en-US" sz="2400">
                <a:solidFill>
                  <a:schemeClr val="bg1"/>
                </a:solidFill>
                <a:latin typeface="+mn-lt"/>
              </a:rPr>
              <a:t>Compare Scores &amp; Financials</a:t>
            </a:r>
          </a:p>
        </p:txBody>
      </p:sp>
      <p:cxnSp>
        <p:nvCxnSpPr>
          <p:cNvPr id="48" name="Straight Connector 47">
            <a:extLst>
              <a:ext uri="{FF2B5EF4-FFF2-40B4-BE49-F238E27FC236}">
                <a16:creationId xmlns:a16="http://schemas.microsoft.com/office/drawing/2014/main" id="{9678C8E7-E4C3-EDDE-563F-589ECDB8897C}"/>
              </a:ext>
              <a:ext uri="{C183D7F6-B498-43B3-948B-1728B52AA6E4}">
                <adec:decorative xmlns:adec="http://schemas.microsoft.com/office/drawing/2017/decorative" val="1"/>
              </a:ext>
            </a:extLst>
          </p:cNvPr>
          <p:cNvCxnSpPr>
            <a:cxnSpLocks/>
          </p:cNvCxnSpPr>
          <p:nvPr/>
        </p:nvCxnSpPr>
        <p:spPr>
          <a:xfrm>
            <a:off x="11466509" y="3529406"/>
            <a:ext cx="542611"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3563D019-1974-EA61-4D79-91F95BFB41FB}"/>
              </a:ext>
              <a:ext uri="{C183D7F6-B498-43B3-948B-1728B52AA6E4}">
                <adec:decorative xmlns:adec="http://schemas.microsoft.com/office/drawing/2017/decorative" val="1"/>
              </a:ext>
            </a:extLst>
          </p:cNvPr>
          <p:cNvCxnSpPr>
            <a:cxnSpLocks/>
          </p:cNvCxnSpPr>
          <p:nvPr/>
        </p:nvCxnSpPr>
        <p:spPr>
          <a:xfrm>
            <a:off x="12009120" y="3529406"/>
            <a:ext cx="0" cy="912500"/>
          </a:xfrm>
          <a:prstGeom prst="line">
            <a:avLst/>
          </a:prstGeom>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97C719F9-8E48-0CE4-4948-2EED74E7D0DE}"/>
              </a:ext>
              <a:ext uri="{C183D7F6-B498-43B3-948B-1728B52AA6E4}">
                <adec:decorative xmlns:adec="http://schemas.microsoft.com/office/drawing/2017/decorative" val="1"/>
              </a:ext>
            </a:extLst>
          </p:cNvPr>
          <p:cNvCxnSpPr>
            <a:cxnSpLocks/>
          </p:cNvCxnSpPr>
          <p:nvPr/>
        </p:nvCxnSpPr>
        <p:spPr>
          <a:xfrm flipH="1">
            <a:off x="523854" y="4441906"/>
            <a:ext cx="11485266" cy="1675"/>
          </a:xfrm>
          <a:prstGeom prst="line">
            <a:avLst/>
          </a:prstGeom>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5586E95E-DB65-FF5E-A626-93BD1E2294B7}"/>
              </a:ext>
              <a:ext uri="{C183D7F6-B498-43B3-948B-1728B52AA6E4}">
                <adec:decorative xmlns:adec="http://schemas.microsoft.com/office/drawing/2017/decorative" val="1"/>
              </a:ext>
            </a:extLst>
          </p:cNvPr>
          <p:cNvCxnSpPr>
            <a:cxnSpLocks/>
          </p:cNvCxnSpPr>
          <p:nvPr/>
        </p:nvCxnSpPr>
        <p:spPr>
          <a:xfrm>
            <a:off x="523854" y="4434807"/>
            <a:ext cx="0" cy="1009451"/>
          </a:xfrm>
          <a:prstGeom prst="line">
            <a:avLst/>
          </a:prstGeom>
        </p:spPr>
        <p:style>
          <a:lnRef idx="2">
            <a:schemeClr val="accent1"/>
          </a:lnRef>
          <a:fillRef idx="0">
            <a:schemeClr val="accent1"/>
          </a:fillRef>
          <a:effectRef idx="1">
            <a:schemeClr val="accent1"/>
          </a:effectRef>
          <a:fontRef idx="minor">
            <a:schemeClr val="tx1"/>
          </a:fontRef>
        </p:style>
      </p:cxnSp>
      <p:cxnSp>
        <p:nvCxnSpPr>
          <p:cNvPr id="52" name="Straight Arrow Connector 51">
            <a:extLst>
              <a:ext uri="{FF2B5EF4-FFF2-40B4-BE49-F238E27FC236}">
                <a16:creationId xmlns:a16="http://schemas.microsoft.com/office/drawing/2014/main" id="{1DC04587-1E52-F2F9-DFA4-DC32508D166D}"/>
              </a:ext>
              <a:ext uri="{C183D7F6-B498-43B3-948B-1728B52AA6E4}">
                <adec:decorative xmlns:adec="http://schemas.microsoft.com/office/drawing/2017/decorative" val="1"/>
              </a:ext>
            </a:extLst>
          </p:cNvPr>
          <p:cNvCxnSpPr>
            <a:cxnSpLocks/>
          </p:cNvCxnSpPr>
          <p:nvPr/>
        </p:nvCxnSpPr>
        <p:spPr>
          <a:xfrm>
            <a:off x="523854" y="5441161"/>
            <a:ext cx="26793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3" name="Rectangle: Rounded Corners 52">
            <a:extLst>
              <a:ext uri="{FF2B5EF4-FFF2-40B4-BE49-F238E27FC236}">
                <a16:creationId xmlns:a16="http://schemas.microsoft.com/office/drawing/2014/main" id="{F88ED32C-CF1B-8A70-5E05-926671BF7912}"/>
              </a:ext>
              <a:ext uri="{C183D7F6-B498-43B3-948B-1728B52AA6E4}">
                <adec:decorative xmlns:adec="http://schemas.microsoft.com/office/drawing/2017/decorative" val="1"/>
              </a:ext>
            </a:extLst>
          </p:cNvPr>
          <p:cNvSpPr/>
          <p:nvPr/>
        </p:nvSpPr>
        <p:spPr>
          <a:xfrm>
            <a:off x="872198" y="4672045"/>
            <a:ext cx="2143648" cy="1440584"/>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cxnSp>
        <p:nvCxnSpPr>
          <p:cNvPr id="54" name="Straight Arrow Connector 53">
            <a:extLst>
              <a:ext uri="{FF2B5EF4-FFF2-40B4-BE49-F238E27FC236}">
                <a16:creationId xmlns:a16="http://schemas.microsoft.com/office/drawing/2014/main" id="{5370EB8F-C6F0-18ED-050C-99BF73A0BC0E}"/>
              </a:ext>
              <a:ext uri="{C183D7F6-B498-43B3-948B-1728B52AA6E4}">
                <adec:decorative xmlns:adec="http://schemas.microsoft.com/office/drawing/2017/decorative" val="1"/>
              </a:ext>
            </a:extLst>
          </p:cNvPr>
          <p:cNvCxnSpPr>
            <a:cxnSpLocks/>
          </p:cNvCxnSpPr>
          <p:nvPr/>
        </p:nvCxnSpPr>
        <p:spPr>
          <a:xfrm>
            <a:off x="3136424" y="5445817"/>
            <a:ext cx="40193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5" name="Rectangle: Rounded Corners 54">
            <a:extLst>
              <a:ext uri="{FF2B5EF4-FFF2-40B4-BE49-F238E27FC236}">
                <a16:creationId xmlns:a16="http://schemas.microsoft.com/office/drawing/2014/main" id="{DD2A7CD8-0FA6-F9B9-C778-E56AB32DE85C}"/>
              </a:ext>
              <a:ext uri="{C183D7F6-B498-43B3-948B-1728B52AA6E4}">
                <adec:decorative xmlns:adec="http://schemas.microsoft.com/office/drawing/2017/decorative" val="1"/>
              </a:ext>
            </a:extLst>
          </p:cNvPr>
          <p:cNvSpPr/>
          <p:nvPr/>
        </p:nvSpPr>
        <p:spPr>
          <a:xfrm>
            <a:off x="3658936" y="4672045"/>
            <a:ext cx="2143648" cy="1437236"/>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cxnSp>
        <p:nvCxnSpPr>
          <p:cNvPr id="56" name="Straight Arrow Connector 55">
            <a:extLst>
              <a:ext uri="{FF2B5EF4-FFF2-40B4-BE49-F238E27FC236}">
                <a16:creationId xmlns:a16="http://schemas.microsoft.com/office/drawing/2014/main" id="{F20FC6C9-24BD-4450-1B02-402E7856115B}"/>
              </a:ext>
              <a:ext uri="{C183D7F6-B498-43B3-948B-1728B52AA6E4}">
                <adec:decorative xmlns:adec="http://schemas.microsoft.com/office/drawing/2017/decorative" val="1"/>
              </a:ext>
            </a:extLst>
          </p:cNvPr>
          <p:cNvCxnSpPr>
            <a:cxnSpLocks/>
          </p:cNvCxnSpPr>
          <p:nvPr/>
        </p:nvCxnSpPr>
        <p:spPr>
          <a:xfrm>
            <a:off x="5923162" y="5445817"/>
            <a:ext cx="40193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7" name="Rectangle: Rounded Corners 56">
            <a:extLst>
              <a:ext uri="{FF2B5EF4-FFF2-40B4-BE49-F238E27FC236}">
                <a16:creationId xmlns:a16="http://schemas.microsoft.com/office/drawing/2014/main" id="{64E4C53F-A54C-0FFA-6A64-A7F2F91E3960}"/>
              </a:ext>
              <a:ext uri="{C183D7F6-B498-43B3-948B-1728B52AA6E4}">
                <adec:decorative xmlns:adec="http://schemas.microsoft.com/office/drawing/2017/decorative" val="1"/>
              </a:ext>
            </a:extLst>
          </p:cNvPr>
          <p:cNvSpPr/>
          <p:nvPr/>
        </p:nvSpPr>
        <p:spPr>
          <a:xfrm>
            <a:off x="6445674" y="4672045"/>
            <a:ext cx="2143648" cy="1435562"/>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accent6">
                  <a:lumMod val="50000"/>
                </a:schemeClr>
              </a:solidFill>
            </a:endParaRPr>
          </a:p>
        </p:txBody>
      </p:sp>
      <p:cxnSp>
        <p:nvCxnSpPr>
          <p:cNvPr id="58" name="Straight Arrow Connector 57">
            <a:extLst>
              <a:ext uri="{FF2B5EF4-FFF2-40B4-BE49-F238E27FC236}">
                <a16:creationId xmlns:a16="http://schemas.microsoft.com/office/drawing/2014/main" id="{4708D96F-35C8-42BD-6360-053016168FB5}"/>
              </a:ext>
              <a:ext uri="{C183D7F6-B498-43B3-948B-1728B52AA6E4}">
                <adec:decorative xmlns:adec="http://schemas.microsoft.com/office/drawing/2017/decorative" val="1"/>
              </a:ext>
            </a:extLst>
          </p:cNvPr>
          <p:cNvCxnSpPr>
            <a:cxnSpLocks/>
          </p:cNvCxnSpPr>
          <p:nvPr/>
        </p:nvCxnSpPr>
        <p:spPr>
          <a:xfrm>
            <a:off x="8709900" y="5432803"/>
            <a:ext cx="40193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9" name="Rectangle: Rounded Corners 58">
            <a:extLst>
              <a:ext uri="{FF2B5EF4-FFF2-40B4-BE49-F238E27FC236}">
                <a16:creationId xmlns:a16="http://schemas.microsoft.com/office/drawing/2014/main" id="{E6A167DF-3A16-18F0-61C9-11B183EA3206}"/>
              </a:ext>
              <a:ext uri="{C183D7F6-B498-43B3-948B-1728B52AA6E4}">
                <adec:decorative xmlns:adec="http://schemas.microsoft.com/office/drawing/2017/decorative" val="1"/>
              </a:ext>
            </a:extLst>
          </p:cNvPr>
          <p:cNvSpPr/>
          <p:nvPr/>
        </p:nvSpPr>
        <p:spPr>
          <a:xfrm>
            <a:off x="9232412" y="4649180"/>
            <a:ext cx="2143648" cy="1458427"/>
          </a:xfrm>
          <a:prstGeom prst="round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60" name="TextBox 59">
            <a:extLst>
              <a:ext uri="{FF2B5EF4-FFF2-40B4-BE49-F238E27FC236}">
                <a16:creationId xmlns:a16="http://schemas.microsoft.com/office/drawing/2014/main" id="{BBC65194-70C3-21E8-B474-73ADD6D63482}"/>
              </a:ext>
            </a:extLst>
          </p:cNvPr>
          <p:cNvSpPr txBox="1"/>
          <p:nvPr/>
        </p:nvSpPr>
        <p:spPr>
          <a:xfrm>
            <a:off x="1061626" y="5201970"/>
            <a:ext cx="1764792" cy="461665"/>
          </a:xfrm>
          <a:prstGeom prst="rect">
            <a:avLst/>
          </a:prstGeom>
          <a:noFill/>
        </p:spPr>
        <p:txBody>
          <a:bodyPr wrap="square" rtlCol="0">
            <a:spAutoFit/>
          </a:bodyPr>
          <a:lstStyle/>
          <a:p>
            <a:pPr algn="ctr"/>
            <a:r>
              <a:rPr lang="en-US" sz="2400">
                <a:solidFill>
                  <a:schemeClr val="bg1"/>
                </a:solidFill>
                <a:latin typeface="+mn-lt"/>
              </a:rPr>
              <a:t>Draft CIP</a:t>
            </a:r>
          </a:p>
        </p:txBody>
      </p:sp>
      <p:sp>
        <p:nvSpPr>
          <p:cNvPr id="61" name="TextBox 60">
            <a:extLst>
              <a:ext uri="{FF2B5EF4-FFF2-40B4-BE49-F238E27FC236}">
                <a16:creationId xmlns:a16="http://schemas.microsoft.com/office/drawing/2014/main" id="{51F1AC5F-0D2D-94EF-C2D7-2C4CB13366F4}"/>
              </a:ext>
            </a:extLst>
          </p:cNvPr>
          <p:cNvSpPr txBox="1"/>
          <p:nvPr/>
        </p:nvSpPr>
        <p:spPr>
          <a:xfrm>
            <a:off x="3843349" y="4974327"/>
            <a:ext cx="1764792" cy="830997"/>
          </a:xfrm>
          <a:prstGeom prst="rect">
            <a:avLst/>
          </a:prstGeom>
          <a:noFill/>
        </p:spPr>
        <p:txBody>
          <a:bodyPr wrap="square" rtlCol="0">
            <a:spAutoFit/>
          </a:bodyPr>
          <a:lstStyle/>
          <a:p>
            <a:pPr algn="ctr"/>
            <a:r>
              <a:rPr lang="en-US" sz="2400">
                <a:solidFill>
                  <a:schemeClr val="bg1"/>
                </a:solidFill>
                <a:latin typeface="+mn-lt"/>
              </a:rPr>
              <a:t>Public Hearing</a:t>
            </a:r>
          </a:p>
        </p:txBody>
      </p:sp>
      <p:sp>
        <p:nvSpPr>
          <p:cNvPr id="62" name="TextBox 61">
            <a:extLst>
              <a:ext uri="{FF2B5EF4-FFF2-40B4-BE49-F238E27FC236}">
                <a16:creationId xmlns:a16="http://schemas.microsoft.com/office/drawing/2014/main" id="{0D53EF4D-5434-A259-7FE5-E257E0E2BC66}"/>
              </a:ext>
            </a:extLst>
          </p:cNvPr>
          <p:cNvSpPr txBox="1"/>
          <p:nvPr/>
        </p:nvSpPr>
        <p:spPr>
          <a:xfrm>
            <a:off x="6726534" y="4789660"/>
            <a:ext cx="1581928" cy="1200329"/>
          </a:xfrm>
          <a:prstGeom prst="rect">
            <a:avLst/>
          </a:prstGeom>
          <a:noFill/>
        </p:spPr>
        <p:txBody>
          <a:bodyPr wrap="square" rtlCol="0">
            <a:spAutoFit/>
          </a:bodyPr>
          <a:lstStyle/>
          <a:p>
            <a:pPr algn="ctr"/>
            <a:r>
              <a:rPr lang="en-US" sz="2400">
                <a:solidFill>
                  <a:schemeClr val="bg1"/>
                </a:solidFill>
                <a:latin typeface="+mn-lt"/>
              </a:rPr>
              <a:t>City Council Approves</a:t>
            </a:r>
          </a:p>
        </p:txBody>
      </p:sp>
      <p:sp>
        <p:nvSpPr>
          <p:cNvPr id="63" name="TextBox 62">
            <a:extLst>
              <a:ext uri="{FF2B5EF4-FFF2-40B4-BE49-F238E27FC236}">
                <a16:creationId xmlns:a16="http://schemas.microsoft.com/office/drawing/2014/main" id="{237108E1-C040-7911-5B66-458A5EA46F08}"/>
              </a:ext>
            </a:extLst>
          </p:cNvPr>
          <p:cNvSpPr txBox="1"/>
          <p:nvPr/>
        </p:nvSpPr>
        <p:spPr>
          <a:xfrm>
            <a:off x="9430412" y="4974327"/>
            <a:ext cx="1764792" cy="830997"/>
          </a:xfrm>
          <a:prstGeom prst="rect">
            <a:avLst/>
          </a:prstGeom>
          <a:noFill/>
        </p:spPr>
        <p:txBody>
          <a:bodyPr wrap="square" rtlCol="0">
            <a:spAutoFit/>
          </a:bodyPr>
          <a:lstStyle/>
          <a:p>
            <a:pPr algn="ctr"/>
            <a:r>
              <a:rPr lang="en-US" sz="2400">
                <a:solidFill>
                  <a:schemeClr val="bg1"/>
                </a:solidFill>
                <a:latin typeface="+mn-lt"/>
              </a:rPr>
              <a:t>Annual Review</a:t>
            </a:r>
          </a:p>
        </p:txBody>
      </p:sp>
      <p:sp>
        <p:nvSpPr>
          <p:cNvPr id="3" name="Slide Number Placeholder 2">
            <a:extLst>
              <a:ext uri="{FF2B5EF4-FFF2-40B4-BE49-F238E27FC236}">
                <a16:creationId xmlns:a16="http://schemas.microsoft.com/office/drawing/2014/main" id="{6F9E0B75-FB47-F17F-FD02-E4C8A6F89702}"/>
              </a:ext>
            </a:extLst>
          </p:cNvPr>
          <p:cNvSpPr>
            <a:spLocks noGrp="1"/>
          </p:cNvSpPr>
          <p:nvPr>
            <p:ph type="sldNum" sz="quarter" idx="17"/>
          </p:nvPr>
        </p:nvSpPr>
        <p:spPr/>
        <p:txBody>
          <a:bodyPr/>
          <a:lstStyle/>
          <a:p>
            <a:fld id="{CC057153-B650-4DEB-B370-79DDCFDCE934}" type="slidenum">
              <a:rPr lang="en-US" smtClean="0"/>
              <a:pPr/>
              <a:t>51</a:t>
            </a:fld>
            <a:endParaRPr lang="en-US"/>
          </a:p>
        </p:txBody>
      </p:sp>
    </p:spTree>
    <p:extLst>
      <p:ext uri="{BB962C8B-B14F-4D97-AF65-F5344CB8AC3E}">
        <p14:creationId xmlns:p14="http://schemas.microsoft.com/office/powerpoint/2010/main" val="23212081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8DA64951-5EA3-374A-F228-809C93D725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F1270D-78F1-6CFD-6482-AA0480408757}"/>
              </a:ext>
            </a:extLst>
          </p:cNvPr>
          <p:cNvSpPr>
            <a:spLocks noGrp="1"/>
          </p:cNvSpPr>
          <p:nvPr>
            <p:ph type="title"/>
          </p:nvPr>
        </p:nvSpPr>
        <p:spPr>
          <a:xfrm>
            <a:off x="609600" y="-39271"/>
            <a:ext cx="3879346" cy="735084"/>
          </a:xfrm>
        </p:spPr>
        <p:txBody>
          <a:bodyPr/>
          <a:lstStyle/>
          <a:p>
            <a:r>
              <a:rPr lang="en-US">
                <a:solidFill>
                  <a:schemeClr val="accent2"/>
                </a:solidFill>
              </a:rPr>
              <a:t>Current Debt</a:t>
            </a:r>
          </a:p>
        </p:txBody>
      </p:sp>
      <p:graphicFrame>
        <p:nvGraphicFramePr>
          <p:cNvPr id="33" name="Content Placeholder 32">
            <a:extLst>
              <a:ext uri="{FF2B5EF4-FFF2-40B4-BE49-F238E27FC236}">
                <a16:creationId xmlns:a16="http://schemas.microsoft.com/office/drawing/2014/main" id="{36CA0557-FB40-1303-938C-9B15AD8FC664}"/>
              </a:ext>
              <a:ext uri="{C183D7F6-B498-43B3-948B-1728B52AA6E4}">
                <adec:decorative xmlns:adec="http://schemas.microsoft.com/office/drawing/2017/decorative" val="0"/>
              </a:ext>
            </a:extLst>
          </p:cNvPr>
          <p:cNvGraphicFramePr>
            <a:graphicFrameLocks noGrp="1"/>
          </p:cNvGraphicFramePr>
          <p:nvPr>
            <p:ph sz="quarter" idx="14"/>
            <p:extLst>
              <p:ext uri="{D42A27DB-BD31-4B8C-83A1-F6EECF244321}">
                <p14:modId xmlns:p14="http://schemas.microsoft.com/office/powerpoint/2010/main" val="1990714199"/>
              </p:ext>
            </p:extLst>
          </p:nvPr>
        </p:nvGraphicFramePr>
        <p:xfrm>
          <a:off x="661388" y="796837"/>
          <a:ext cx="10869223" cy="5313679"/>
        </p:xfrm>
        <a:graphic>
          <a:graphicData uri="http://schemas.openxmlformats.org/drawingml/2006/table">
            <a:tbl>
              <a:tblPr firstRow="1" bandRow="1">
                <a:tableStyleId>{5C22544A-7EE6-4342-B048-85BDC9FD1C3A}</a:tableStyleId>
              </a:tblPr>
              <a:tblGrid>
                <a:gridCol w="2038227">
                  <a:extLst>
                    <a:ext uri="{9D8B030D-6E8A-4147-A177-3AD203B41FA5}">
                      <a16:colId xmlns:a16="http://schemas.microsoft.com/office/drawing/2014/main" val="2153410482"/>
                    </a:ext>
                  </a:extLst>
                </a:gridCol>
                <a:gridCol w="3050931">
                  <a:extLst>
                    <a:ext uri="{9D8B030D-6E8A-4147-A177-3AD203B41FA5}">
                      <a16:colId xmlns:a16="http://schemas.microsoft.com/office/drawing/2014/main" val="3509984199"/>
                    </a:ext>
                  </a:extLst>
                </a:gridCol>
                <a:gridCol w="1854800">
                  <a:extLst>
                    <a:ext uri="{9D8B030D-6E8A-4147-A177-3AD203B41FA5}">
                      <a16:colId xmlns:a16="http://schemas.microsoft.com/office/drawing/2014/main" val="1098639001"/>
                    </a:ext>
                  </a:extLst>
                </a:gridCol>
                <a:gridCol w="1925516">
                  <a:extLst>
                    <a:ext uri="{9D8B030D-6E8A-4147-A177-3AD203B41FA5}">
                      <a16:colId xmlns:a16="http://schemas.microsoft.com/office/drawing/2014/main" val="1501475984"/>
                    </a:ext>
                  </a:extLst>
                </a:gridCol>
                <a:gridCol w="1999749">
                  <a:extLst>
                    <a:ext uri="{9D8B030D-6E8A-4147-A177-3AD203B41FA5}">
                      <a16:colId xmlns:a16="http://schemas.microsoft.com/office/drawing/2014/main" val="298606214"/>
                    </a:ext>
                  </a:extLst>
                </a:gridCol>
              </a:tblGrid>
              <a:tr h="370840">
                <a:tc>
                  <a:txBody>
                    <a:bodyPr/>
                    <a:lstStyle/>
                    <a:p>
                      <a:pPr algn="ctr"/>
                      <a:r>
                        <a:rPr lang="en-US"/>
                        <a:t>Bond</a:t>
                      </a:r>
                    </a:p>
                  </a:txBody>
                  <a:tcPr/>
                </a:tc>
                <a:tc>
                  <a:txBody>
                    <a:bodyPr/>
                    <a:lstStyle/>
                    <a:p>
                      <a:pPr algn="ctr"/>
                      <a:r>
                        <a:rPr lang="en-US"/>
                        <a:t>Project</a:t>
                      </a:r>
                    </a:p>
                  </a:txBody>
                  <a:tcPr/>
                </a:tc>
                <a:tc>
                  <a:txBody>
                    <a:bodyPr/>
                    <a:lstStyle/>
                    <a:p>
                      <a:pPr algn="ctr"/>
                      <a:r>
                        <a:rPr lang="en-US"/>
                        <a:t>Amount Issued</a:t>
                      </a:r>
                    </a:p>
                  </a:txBody>
                  <a:tcPr/>
                </a:tc>
                <a:tc>
                  <a:txBody>
                    <a:bodyPr/>
                    <a:lstStyle/>
                    <a:p>
                      <a:pPr algn="ctr"/>
                      <a:r>
                        <a:rPr lang="en-US"/>
                        <a:t>Obligation Remaining FY25</a:t>
                      </a:r>
                    </a:p>
                  </a:txBody>
                  <a:tcPr/>
                </a:tc>
                <a:tc>
                  <a:txBody>
                    <a:bodyPr/>
                    <a:lstStyle/>
                    <a:p>
                      <a:pPr algn="ctr"/>
                      <a:r>
                        <a:rPr lang="en-US"/>
                        <a:t>Obligation Due FY26</a:t>
                      </a:r>
                    </a:p>
                  </a:txBody>
                  <a:tcPr/>
                </a:tc>
                <a:extLst>
                  <a:ext uri="{0D108BD9-81ED-4DB2-BD59-A6C34878D82A}">
                    <a16:rowId xmlns:a16="http://schemas.microsoft.com/office/drawing/2014/main" val="63441049"/>
                  </a:ext>
                </a:extLst>
              </a:tr>
              <a:tr h="370840">
                <a:tc>
                  <a:txBody>
                    <a:bodyPr/>
                    <a:lstStyle/>
                    <a:p>
                      <a:pPr algn="ctr"/>
                      <a:r>
                        <a:rPr lang="en-US"/>
                        <a:t>2023 GO Bond</a:t>
                      </a:r>
                    </a:p>
                  </a:txBody>
                  <a:tcPr/>
                </a:tc>
                <a:tc>
                  <a:txBody>
                    <a:bodyPr/>
                    <a:lstStyle/>
                    <a:p>
                      <a:pPr algn="ctr"/>
                      <a:r>
                        <a:rPr lang="en-US"/>
                        <a:t>Roundabout, water mains, </a:t>
                      </a:r>
                      <a:r>
                        <a:rPr lang="en-US" err="1"/>
                        <a:t>Wapsi</a:t>
                      </a:r>
                      <a:r>
                        <a:rPr lang="en-US"/>
                        <a:t> Creek</a:t>
                      </a:r>
                    </a:p>
                  </a:txBody>
                  <a:tcPr/>
                </a:tc>
                <a:tc>
                  <a:txBody>
                    <a:bodyPr/>
                    <a:lstStyle/>
                    <a:p>
                      <a:pPr algn="ctr"/>
                      <a:r>
                        <a:rPr lang="en-US"/>
                        <a:t>$3,040,000</a:t>
                      </a:r>
                    </a:p>
                  </a:txBody>
                  <a:tcPr/>
                </a:tc>
                <a:tc>
                  <a:txBody>
                    <a:bodyPr/>
                    <a:lstStyle/>
                    <a:p>
                      <a:pPr algn="ctr"/>
                      <a:r>
                        <a:rPr lang="en-US"/>
                        <a:t>$2,860,000</a:t>
                      </a:r>
                    </a:p>
                  </a:txBody>
                  <a:tcPr/>
                </a:tc>
                <a:tc>
                  <a:txBody>
                    <a:bodyPr/>
                    <a:lstStyle/>
                    <a:p>
                      <a:pPr algn="ctr"/>
                      <a:r>
                        <a:rPr lang="en-US"/>
                        <a:t>$324,400</a:t>
                      </a:r>
                    </a:p>
                  </a:txBody>
                  <a:tcPr/>
                </a:tc>
                <a:extLst>
                  <a:ext uri="{0D108BD9-81ED-4DB2-BD59-A6C34878D82A}">
                    <a16:rowId xmlns:a16="http://schemas.microsoft.com/office/drawing/2014/main" val="1874475220"/>
                  </a:ext>
                </a:extLst>
              </a:tr>
              <a:tr h="370840">
                <a:tc>
                  <a:txBody>
                    <a:bodyPr/>
                    <a:lstStyle/>
                    <a:p>
                      <a:pPr algn="ctr"/>
                      <a:r>
                        <a:rPr lang="en-US"/>
                        <a:t>2017 GO Bond**</a:t>
                      </a:r>
                    </a:p>
                  </a:txBody>
                  <a:tcPr/>
                </a:tc>
                <a:tc>
                  <a:txBody>
                    <a:bodyPr/>
                    <a:lstStyle/>
                    <a:p>
                      <a:pPr algn="ctr"/>
                      <a:r>
                        <a:rPr lang="en-US"/>
                        <a:t>New park and bridge replacement</a:t>
                      </a:r>
                    </a:p>
                  </a:txBody>
                  <a:tcPr/>
                </a:tc>
                <a:tc>
                  <a:txBody>
                    <a:bodyPr/>
                    <a:lstStyle/>
                    <a:p>
                      <a:pPr algn="ctr"/>
                      <a:r>
                        <a:rPr lang="en-US"/>
                        <a:t>$4,200,000</a:t>
                      </a:r>
                    </a:p>
                  </a:txBody>
                  <a:tcPr/>
                </a:tc>
                <a:tc>
                  <a:txBody>
                    <a:bodyPr/>
                    <a:lstStyle/>
                    <a:p>
                      <a:pPr algn="ctr"/>
                      <a:r>
                        <a:rPr lang="en-US"/>
                        <a:t>$1,465,000</a:t>
                      </a:r>
                    </a:p>
                  </a:txBody>
                  <a:tcPr/>
                </a:tc>
                <a:tc>
                  <a:txBody>
                    <a:bodyPr/>
                    <a:lstStyle/>
                    <a:p>
                      <a:pPr algn="ctr"/>
                      <a:r>
                        <a:rPr lang="en-US"/>
                        <a:t>$265,748</a:t>
                      </a:r>
                    </a:p>
                  </a:txBody>
                  <a:tcPr/>
                </a:tc>
                <a:extLst>
                  <a:ext uri="{0D108BD9-81ED-4DB2-BD59-A6C34878D82A}">
                    <a16:rowId xmlns:a16="http://schemas.microsoft.com/office/drawing/2014/main" val="1873456669"/>
                  </a:ext>
                </a:extLst>
              </a:tr>
              <a:tr h="370840">
                <a:tc>
                  <a:txBody>
                    <a:bodyPr/>
                    <a:lstStyle/>
                    <a:p>
                      <a:pPr algn="ctr"/>
                      <a:r>
                        <a:rPr lang="en-US"/>
                        <a:t>2013 GO Bond**</a:t>
                      </a:r>
                    </a:p>
                  </a:txBody>
                  <a:tcPr/>
                </a:tc>
                <a:tc>
                  <a:txBody>
                    <a:bodyPr/>
                    <a:lstStyle/>
                    <a:p>
                      <a:pPr algn="ctr"/>
                      <a:r>
                        <a:rPr lang="en-US"/>
                        <a:t>Bond refunding and sanitary sewer</a:t>
                      </a:r>
                    </a:p>
                  </a:txBody>
                  <a:tcPr/>
                </a:tc>
                <a:tc>
                  <a:txBody>
                    <a:bodyPr/>
                    <a:lstStyle/>
                    <a:p>
                      <a:pPr algn="ctr"/>
                      <a:r>
                        <a:rPr lang="en-US"/>
                        <a:t>$2,730,000</a:t>
                      </a:r>
                    </a:p>
                  </a:txBody>
                  <a:tcPr/>
                </a:tc>
                <a:tc>
                  <a:txBody>
                    <a:bodyPr/>
                    <a:lstStyle/>
                    <a:p>
                      <a:pPr algn="ctr"/>
                      <a:r>
                        <a:rPr lang="en-US"/>
                        <a:t>$595,000</a:t>
                      </a:r>
                    </a:p>
                  </a:txBody>
                  <a:tcPr/>
                </a:tc>
                <a:tc>
                  <a:txBody>
                    <a:bodyPr/>
                    <a:lstStyle/>
                    <a:p>
                      <a:pPr algn="ctr"/>
                      <a:r>
                        <a:rPr lang="en-US"/>
                        <a:t>$95,905</a:t>
                      </a:r>
                    </a:p>
                  </a:txBody>
                  <a:tcPr/>
                </a:tc>
                <a:extLst>
                  <a:ext uri="{0D108BD9-81ED-4DB2-BD59-A6C34878D82A}">
                    <a16:rowId xmlns:a16="http://schemas.microsoft.com/office/drawing/2014/main" val="719576956"/>
                  </a:ext>
                </a:extLst>
              </a:tr>
              <a:tr h="370840">
                <a:tc>
                  <a:txBody>
                    <a:bodyPr/>
                    <a:lstStyle/>
                    <a:p>
                      <a:pPr algn="ctr"/>
                      <a:r>
                        <a:rPr lang="en-US"/>
                        <a:t>2016A GO Bond*</a:t>
                      </a:r>
                    </a:p>
                  </a:txBody>
                  <a:tcPr/>
                </a:tc>
                <a:tc>
                  <a:txBody>
                    <a:bodyPr/>
                    <a:lstStyle/>
                    <a:p>
                      <a:pPr algn="ctr"/>
                      <a:r>
                        <a:rPr lang="en-US"/>
                        <a:t>Street, water &amp; sewer system, park improvements</a:t>
                      </a:r>
                    </a:p>
                  </a:txBody>
                  <a:tcPr/>
                </a:tc>
                <a:tc>
                  <a:txBody>
                    <a:bodyPr/>
                    <a:lstStyle/>
                    <a:p>
                      <a:pPr algn="ctr"/>
                      <a:r>
                        <a:rPr lang="en-US"/>
                        <a:t>$1,000,000</a:t>
                      </a:r>
                    </a:p>
                  </a:txBody>
                  <a:tcPr/>
                </a:tc>
                <a:tc>
                  <a:txBody>
                    <a:bodyPr/>
                    <a:lstStyle/>
                    <a:p>
                      <a:pPr algn="ctr"/>
                      <a:r>
                        <a:rPr lang="en-US"/>
                        <a:t>$210,000</a:t>
                      </a:r>
                    </a:p>
                  </a:txBody>
                  <a:tcPr/>
                </a:tc>
                <a:tc>
                  <a:txBody>
                    <a:bodyPr/>
                    <a:lstStyle/>
                    <a:p>
                      <a:pPr algn="ctr"/>
                      <a:r>
                        <a:rPr lang="en-US"/>
                        <a:t>$101,000</a:t>
                      </a:r>
                    </a:p>
                  </a:txBody>
                  <a:tcPr/>
                </a:tc>
                <a:extLst>
                  <a:ext uri="{0D108BD9-81ED-4DB2-BD59-A6C34878D82A}">
                    <a16:rowId xmlns:a16="http://schemas.microsoft.com/office/drawing/2014/main" val="2181222638"/>
                  </a:ext>
                </a:extLst>
              </a:tr>
              <a:tr h="370840">
                <a:tc>
                  <a:txBody>
                    <a:bodyPr/>
                    <a:lstStyle/>
                    <a:p>
                      <a:pPr algn="ctr"/>
                      <a:r>
                        <a:rPr lang="en-US"/>
                        <a:t>2022 Revenue Bond</a:t>
                      </a:r>
                    </a:p>
                  </a:txBody>
                  <a:tcPr/>
                </a:tc>
                <a:tc>
                  <a:txBody>
                    <a:bodyPr/>
                    <a:lstStyle/>
                    <a:p>
                      <a:pPr algn="ctr"/>
                      <a:r>
                        <a:rPr lang="en-US"/>
                        <a:t>Sewer treatment facility improvement</a:t>
                      </a:r>
                    </a:p>
                  </a:txBody>
                  <a:tcPr/>
                </a:tc>
                <a:tc>
                  <a:txBody>
                    <a:bodyPr/>
                    <a:lstStyle/>
                    <a:p>
                      <a:pPr algn="ctr"/>
                      <a:r>
                        <a:rPr lang="en-US"/>
                        <a:t>$10,203,000</a:t>
                      </a:r>
                    </a:p>
                  </a:txBody>
                  <a:tcPr/>
                </a:tc>
                <a:tc>
                  <a:txBody>
                    <a:bodyPr/>
                    <a:lstStyle/>
                    <a:p>
                      <a:pPr algn="ctr"/>
                      <a:r>
                        <a:rPr lang="en-US"/>
                        <a:t>$8,277,268.86</a:t>
                      </a:r>
                    </a:p>
                  </a:txBody>
                  <a:tcPr/>
                </a:tc>
                <a:tc>
                  <a:txBody>
                    <a:bodyPr/>
                    <a:lstStyle/>
                    <a:p>
                      <a:pPr algn="ctr"/>
                      <a:r>
                        <a:rPr lang="en-US"/>
                        <a:t>$618,370</a:t>
                      </a:r>
                    </a:p>
                  </a:txBody>
                  <a:tcPr/>
                </a:tc>
                <a:extLst>
                  <a:ext uri="{0D108BD9-81ED-4DB2-BD59-A6C34878D82A}">
                    <a16:rowId xmlns:a16="http://schemas.microsoft.com/office/drawing/2014/main" val="3530709458"/>
                  </a:ext>
                </a:extLst>
              </a:tr>
              <a:tr h="370840">
                <a:tc>
                  <a:txBody>
                    <a:bodyPr/>
                    <a:lstStyle/>
                    <a:p>
                      <a:pPr algn="ctr"/>
                      <a:r>
                        <a:rPr lang="en-US"/>
                        <a:t>2024 Revenue Bond</a:t>
                      </a:r>
                    </a:p>
                  </a:txBody>
                  <a:tcPr/>
                </a:tc>
                <a:tc>
                  <a:txBody>
                    <a:bodyPr/>
                    <a:lstStyle/>
                    <a:p>
                      <a:pPr algn="ctr"/>
                      <a:r>
                        <a:rPr lang="en-US"/>
                        <a:t>East side water mains</a:t>
                      </a:r>
                    </a:p>
                  </a:txBody>
                  <a:tcPr/>
                </a:tc>
                <a:tc>
                  <a:txBody>
                    <a:bodyPr/>
                    <a:lstStyle/>
                    <a:p>
                      <a:pPr algn="ctr"/>
                      <a:r>
                        <a:rPr lang="en-US"/>
                        <a:t>$1,116,000</a:t>
                      </a:r>
                    </a:p>
                  </a:txBody>
                  <a:tcPr/>
                </a:tc>
                <a:tc>
                  <a:txBody>
                    <a:bodyPr/>
                    <a:lstStyle/>
                    <a:p>
                      <a:pPr algn="ctr"/>
                      <a:r>
                        <a:rPr lang="en-US"/>
                        <a:t>$884,686.25</a:t>
                      </a:r>
                    </a:p>
                  </a:txBody>
                  <a:tcPr/>
                </a:tc>
                <a:tc>
                  <a:txBody>
                    <a:bodyPr/>
                    <a:lstStyle/>
                    <a:p>
                      <a:pPr algn="ctr"/>
                      <a:r>
                        <a:rPr lang="en-US"/>
                        <a:t>$70,074</a:t>
                      </a:r>
                    </a:p>
                  </a:txBody>
                  <a:tcPr/>
                </a:tc>
                <a:extLst>
                  <a:ext uri="{0D108BD9-81ED-4DB2-BD59-A6C34878D82A}">
                    <a16:rowId xmlns:a16="http://schemas.microsoft.com/office/drawing/2014/main" val="984673039"/>
                  </a:ext>
                </a:extLst>
              </a:tr>
              <a:tr h="370839">
                <a:tc>
                  <a:txBody>
                    <a:bodyPr/>
                    <a:lstStyle/>
                    <a:p>
                      <a:pPr lvl="0" algn="ctr">
                        <a:buNone/>
                      </a:pPr>
                      <a:r>
                        <a:rPr lang="en-US"/>
                        <a:t>2005 Revenue Bond</a:t>
                      </a:r>
                    </a:p>
                  </a:txBody>
                  <a:tcPr/>
                </a:tc>
                <a:tc>
                  <a:txBody>
                    <a:bodyPr/>
                    <a:lstStyle/>
                    <a:p>
                      <a:pPr lvl="0" algn="ctr">
                        <a:buNone/>
                      </a:pPr>
                      <a:r>
                        <a:rPr lang="en-US"/>
                        <a:t>Water revenue</a:t>
                      </a:r>
                    </a:p>
                  </a:txBody>
                  <a:tcPr/>
                </a:tc>
                <a:tc>
                  <a:txBody>
                    <a:bodyPr/>
                    <a:lstStyle/>
                    <a:p>
                      <a:pPr lvl="0" algn="ctr">
                        <a:buNone/>
                      </a:pPr>
                      <a:r>
                        <a:rPr lang="en-US"/>
                        <a:t>$860,000</a:t>
                      </a:r>
                    </a:p>
                  </a:txBody>
                  <a:tcPr/>
                </a:tc>
                <a:tc>
                  <a:txBody>
                    <a:bodyPr/>
                    <a:lstStyle/>
                    <a:p>
                      <a:pPr lvl="0" algn="ctr">
                        <a:buNone/>
                      </a:pPr>
                      <a:r>
                        <a:rPr lang="en-US"/>
                        <a:t>$56,000</a:t>
                      </a:r>
                    </a:p>
                  </a:txBody>
                  <a:tcPr/>
                </a:tc>
                <a:tc>
                  <a:txBody>
                    <a:bodyPr/>
                    <a:lstStyle/>
                    <a:p>
                      <a:pPr lvl="0" algn="ctr">
                        <a:buNone/>
                      </a:pPr>
                      <a:r>
                        <a:rPr lang="en-US"/>
                        <a:t>$56,980</a:t>
                      </a:r>
                    </a:p>
                  </a:txBody>
                  <a:tcPr/>
                </a:tc>
                <a:extLst>
                  <a:ext uri="{0D108BD9-81ED-4DB2-BD59-A6C34878D82A}">
                    <a16:rowId xmlns:a16="http://schemas.microsoft.com/office/drawing/2014/main" val="1751568629"/>
                  </a:ext>
                </a:extLst>
              </a:tr>
              <a:tr h="364191">
                <a:tc>
                  <a:txBody>
                    <a:bodyPr/>
                    <a:lstStyle/>
                    <a:p>
                      <a:pPr lvl="0" algn="ctr">
                        <a:buNone/>
                      </a:pPr>
                      <a:r>
                        <a:rPr lang="en-US"/>
                        <a:t>2007 Revenue Bond</a:t>
                      </a:r>
                    </a:p>
                  </a:txBody>
                  <a:tcPr/>
                </a:tc>
                <a:tc>
                  <a:txBody>
                    <a:bodyPr/>
                    <a:lstStyle/>
                    <a:p>
                      <a:pPr lvl="0" algn="ctr">
                        <a:buNone/>
                      </a:pPr>
                      <a:r>
                        <a:rPr lang="en-US"/>
                        <a:t>Water revenue</a:t>
                      </a:r>
                    </a:p>
                  </a:txBody>
                  <a:tcPr/>
                </a:tc>
                <a:tc>
                  <a:txBody>
                    <a:bodyPr/>
                    <a:lstStyle/>
                    <a:p>
                      <a:pPr lvl="0" algn="ctr">
                        <a:buNone/>
                      </a:pPr>
                      <a:r>
                        <a:rPr lang="en-US"/>
                        <a:t>$83,000</a:t>
                      </a:r>
                    </a:p>
                  </a:txBody>
                  <a:tcPr/>
                </a:tc>
                <a:tc>
                  <a:txBody>
                    <a:bodyPr/>
                    <a:lstStyle/>
                    <a:p>
                      <a:pPr lvl="0" algn="ctr">
                        <a:buNone/>
                      </a:pPr>
                      <a:r>
                        <a:rPr lang="en-US"/>
                        <a:t>$5,000</a:t>
                      </a:r>
                    </a:p>
                  </a:txBody>
                  <a:tcPr/>
                </a:tc>
                <a:tc>
                  <a:txBody>
                    <a:bodyPr/>
                    <a:lstStyle/>
                    <a:p>
                      <a:pPr lvl="0" algn="ctr">
                        <a:buNone/>
                      </a:pPr>
                      <a:r>
                        <a:rPr lang="en-US"/>
                        <a:t>$5,150</a:t>
                      </a:r>
                    </a:p>
                  </a:txBody>
                  <a:tcPr/>
                </a:tc>
                <a:extLst>
                  <a:ext uri="{0D108BD9-81ED-4DB2-BD59-A6C34878D82A}">
                    <a16:rowId xmlns:a16="http://schemas.microsoft.com/office/drawing/2014/main" val="3614756672"/>
                  </a:ext>
                </a:extLst>
              </a:tr>
              <a:tr h="364190">
                <a:tc>
                  <a:txBody>
                    <a:bodyPr/>
                    <a:lstStyle/>
                    <a:p>
                      <a:pPr lvl="0" algn="ctr">
                        <a:buNone/>
                      </a:pPr>
                      <a:endParaRPr lang="en-US"/>
                    </a:p>
                  </a:txBody>
                  <a:tcPr/>
                </a:tc>
                <a:tc>
                  <a:txBody>
                    <a:bodyPr/>
                    <a:lstStyle/>
                    <a:p>
                      <a:pPr lvl="0" algn="ctr">
                        <a:buNone/>
                      </a:pPr>
                      <a:endParaRPr lang="en-US"/>
                    </a:p>
                  </a:txBody>
                  <a:tcPr/>
                </a:tc>
                <a:tc>
                  <a:txBody>
                    <a:bodyPr/>
                    <a:lstStyle/>
                    <a:p>
                      <a:pPr lvl="0" algn="ctr">
                        <a:buNone/>
                      </a:pPr>
                      <a:r>
                        <a:rPr lang="en-US" b="1"/>
                        <a:t>$23,232,000</a:t>
                      </a:r>
                    </a:p>
                  </a:txBody>
                  <a:tcPr/>
                </a:tc>
                <a:tc>
                  <a:txBody>
                    <a:bodyPr/>
                    <a:lstStyle/>
                    <a:p>
                      <a:pPr lvl="0" algn="ctr">
                        <a:buNone/>
                      </a:pPr>
                      <a:r>
                        <a:rPr lang="en-US" b="1"/>
                        <a:t>$14,352,955.11</a:t>
                      </a:r>
                    </a:p>
                  </a:txBody>
                  <a:tcPr/>
                </a:tc>
                <a:tc>
                  <a:txBody>
                    <a:bodyPr/>
                    <a:lstStyle/>
                    <a:p>
                      <a:pPr lvl="0" algn="ctr">
                        <a:buNone/>
                      </a:pPr>
                      <a:r>
                        <a:rPr lang="en-US" b="1"/>
                        <a:t>$1,537,627</a:t>
                      </a:r>
                    </a:p>
                  </a:txBody>
                  <a:tcPr/>
                </a:tc>
                <a:extLst>
                  <a:ext uri="{0D108BD9-81ED-4DB2-BD59-A6C34878D82A}">
                    <a16:rowId xmlns:a16="http://schemas.microsoft.com/office/drawing/2014/main" val="3017615255"/>
                  </a:ext>
                </a:extLst>
              </a:tr>
            </a:tbl>
          </a:graphicData>
        </a:graphic>
      </p:graphicFrame>
      <p:sp>
        <p:nvSpPr>
          <p:cNvPr id="4" name="Text Placeholder 2">
            <a:extLst>
              <a:ext uri="{FF2B5EF4-FFF2-40B4-BE49-F238E27FC236}">
                <a16:creationId xmlns:a16="http://schemas.microsoft.com/office/drawing/2014/main" id="{6FA6EE13-1811-9647-858D-407F81BECF5C}"/>
              </a:ext>
              <a:ext uri="{C183D7F6-B498-43B3-948B-1728B52AA6E4}">
                <adec:decorative xmlns:adec="http://schemas.microsoft.com/office/drawing/2017/decorative" val="1"/>
              </a:ext>
            </a:extLst>
          </p:cNvPr>
          <p:cNvSpPr txBox="1">
            <a:spLocks/>
          </p:cNvSpPr>
          <p:nvPr/>
        </p:nvSpPr>
        <p:spPr>
          <a:xfrm>
            <a:off x="609600" y="6217205"/>
            <a:ext cx="10972800" cy="228600"/>
          </a:xfrm>
          <a:prstGeom prst="rect">
            <a:avLst/>
          </a:prstGeom>
          <a:noFill/>
        </p:spPr>
        <p:txBody>
          <a:bodyPr vert="horz" lIns="0" tIns="0" rIns="0" bIns="0" rtlCol="0" anchor="ctr" anchorCtr="0">
            <a:normAutofit fontScale="62500" lnSpcReduction="20000"/>
          </a:bodyPr>
          <a:lstStyle>
            <a:lvl1pPr marL="0" indent="0" algn="l" defTabSz="914400" rtl="0" eaLnBrk="1" latinLnBrk="0" hangingPunct="1">
              <a:lnSpc>
                <a:spcPct val="120000"/>
              </a:lnSpc>
              <a:spcBef>
                <a:spcPts val="1000"/>
              </a:spcBef>
              <a:buFont typeface="Arial" panose="020B0604020202020204" pitchFamily="34" charset="0"/>
              <a:buNone/>
              <a:defRPr sz="2400" kern="1200" baseline="0">
                <a:solidFill>
                  <a:schemeClr val="tx1"/>
                </a:solidFill>
                <a:latin typeface="+mn-lt"/>
                <a:ea typeface="+mn-ea"/>
                <a:cs typeface="+mn-cs"/>
              </a:defRPr>
            </a:lvl1pPr>
            <a:lvl2pPr marL="0" indent="0" algn="l" defTabSz="914400" rtl="0" eaLnBrk="1" latinLnBrk="0" hangingPunct="1">
              <a:lnSpc>
                <a:spcPct val="120000"/>
              </a:lnSpc>
              <a:spcBef>
                <a:spcPts val="500"/>
              </a:spcBef>
              <a:buFont typeface="Arial" panose="020B0604020202020204" pitchFamily="34" charset="0"/>
              <a:buNone/>
              <a:defRPr sz="3200" kern="1200" baseline="0">
                <a:solidFill>
                  <a:schemeClr val="tx1"/>
                </a:solidFill>
                <a:latin typeface="+mj-lt"/>
                <a:ea typeface="+mn-ea"/>
                <a:cs typeface="+mn-cs"/>
              </a:defRPr>
            </a:lvl2pPr>
            <a:lvl3pPr marL="282575" indent="-282575" algn="l" defTabSz="914400" rtl="0" eaLnBrk="1" latinLnBrk="0" hangingPunct="1">
              <a:lnSpc>
                <a:spcPct val="120000"/>
              </a:lnSpc>
              <a:spcBef>
                <a:spcPts val="500"/>
              </a:spcBef>
              <a:buFont typeface="Arial" panose="020B0604020202020204" pitchFamily="34" charset="0"/>
              <a:buChar char="•"/>
              <a:defRPr sz="2400" kern="1200" baseline="0">
                <a:solidFill>
                  <a:schemeClr val="tx1"/>
                </a:solidFill>
                <a:latin typeface="+mn-lt"/>
                <a:ea typeface="+mn-ea"/>
                <a:cs typeface="+mn-cs"/>
              </a:defRPr>
            </a:lvl3pPr>
            <a:lvl4pPr marL="0" indent="0" algn="l" defTabSz="914400" rtl="0" eaLnBrk="1" latinLnBrk="0" hangingPunct="1">
              <a:lnSpc>
                <a:spcPct val="120000"/>
              </a:lnSpc>
              <a:spcBef>
                <a:spcPts val="500"/>
              </a:spcBef>
              <a:buFont typeface="Arial" panose="020B0604020202020204" pitchFamily="34" charset="0"/>
              <a:buNone/>
              <a:defRPr sz="1800" kern="1200">
                <a:solidFill>
                  <a:schemeClr val="tx1"/>
                </a:solidFill>
                <a:latin typeface="Aptos" panose="020B0004020202020204" pitchFamily="34" charset="0"/>
                <a:ea typeface="+mn-ea"/>
                <a:cs typeface="+mn-cs"/>
              </a:defRPr>
            </a:lvl4pPr>
            <a:lvl5pPr marL="0" indent="0" algn="l" defTabSz="914400" rtl="0" eaLnBrk="1" latinLnBrk="0" hangingPunct="1">
              <a:lnSpc>
                <a:spcPct val="120000"/>
              </a:lnSpc>
              <a:spcBef>
                <a:spcPts val="500"/>
              </a:spcBef>
              <a:buFont typeface="Arial" panose="020B0604020202020204" pitchFamily="34" charset="0"/>
              <a:buNone/>
              <a:defRPr sz="2400" b="1"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Tx/>
            </a:pPr>
            <a:r>
              <a:rPr lang="en-US">
                <a:solidFill>
                  <a:srgbClr val="000000"/>
                </a:solidFill>
              </a:rPr>
              <a:t>Source: West Branch Annual Finance Report, State of Iowa</a:t>
            </a:r>
          </a:p>
        </p:txBody>
      </p:sp>
      <p:sp>
        <p:nvSpPr>
          <p:cNvPr id="3" name="Slide Number Placeholder 2">
            <a:extLst>
              <a:ext uri="{FF2B5EF4-FFF2-40B4-BE49-F238E27FC236}">
                <a16:creationId xmlns:a16="http://schemas.microsoft.com/office/drawing/2014/main" id="{AEC2FFDA-1557-A0DA-1040-B101D45AC41B}"/>
              </a:ext>
            </a:extLst>
          </p:cNvPr>
          <p:cNvSpPr>
            <a:spLocks noGrp="1"/>
          </p:cNvSpPr>
          <p:nvPr>
            <p:ph type="sldNum" sz="quarter" idx="17"/>
          </p:nvPr>
        </p:nvSpPr>
        <p:spPr/>
        <p:txBody>
          <a:bodyPr/>
          <a:lstStyle/>
          <a:p>
            <a:fld id="{CC057153-B650-4DEB-B370-79DDCFDCE934}" type="slidenum">
              <a:rPr lang="en-US" smtClean="0"/>
              <a:pPr/>
              <a:t>52</a:t>
            </a:fld>
            <a:endParaRPr lang="en-US"/>
          </a:p>
        </p:txBody>
      </p:sp>
    </p:spTree>
    <p:extLst>
      <p:ext uri="{BB962C8B-B14F-4D97-AF65-F5344CB8AC3E}">
        <p14:creationId xmlns:p14="http://schemas.microsoft.com/office/powerpoint/2010/main" val="390121361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9932882C-AC8F-4B9F-6563-60E3E85791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133F01-EB8F-7837-3008-9AA1CD061036}"/>
              </a:ext>
            </a:extLst>
          </p:cNvPr>
          <p:cNvSpPr>
            <a:spLocks noGrp="1"/>
          </p:cNvSpPr>
          <p:nvPr>
            <p:ph type="title"/>
          </p:nvPr>
        </p:nvSpPr>
        <p:spPr>
          <a:xfrm>
            <a:off x="609600" y="-39271"/>
            <a:ext cx="3879346" cy="735084"/>
          </a:xfrm>
        </p:spPr>
        <p:txBody>
          <a:bodyPr/>
          <a:lstStyle/>
          <a:p>
            <a:r>
              <a:rPr lang="en-US">
                <a:solidFill>
                  <a:schemeClr val="accent2"/>
                </a:solidFill>
              </a:rPr>
              <a:t>Debt Capacity Limit</a:t>
            </a:r>
          </a:p>
        </p:txBody>
      </p:sp>
      <p:graphicFrame>
        <p:nvGraphicFramePr>
          <p:cNvPr id="7" name="Content Placeholder 6" descr="Bar Chart of West Branch Debt Capacity Limit">
            <a:extLst>
              <a:ext uri="{FF2B5EF4-FFF2-40B4-BE49-F238E27FC236}">
                <a16:creationId xmlns:a16="http://schemas.microsoft.com/office/drawing/2014/main" id="{B267C57C-7482-F966-AB40-5122D3F55042}"/>
              </a:ext>
            </a:extLst>
          </p:cNvPr>
          <p:cNvGraphicFramePr>
            <a:graphicFrameLocks noGrp="1"/>
          </p:cNvGraphicFramePr>
          <p:nvPr>
            <p:extLst>
              <p:ext uri="{D42A27DB-BD31-4B8C-83A1-F6EECF244321}">
                <p14:modId xmlns:p14="http://schemas.microsoft.com/office/powerpoint/2010/main" val="3309343313"/>
              </p:ext>
            </p:extLst>
          </p:nvPr>
        </p:nvGraphicFramePr>
        <p:xfrm>
          <a:off x="1475963" y="1037852"/>
          <a:ext cx="9031324" cy="4905748"/>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Placeholder 2">
            <a:extLst>
              <a:ext uri="{FF2B5EF4-FFF2-40B4-BE49-F238E27FC236}">
                <a16:creationId xmlns:a16="http://schemas.microsoft.com/office/drawing/2014/main" id="{881D5937-87BF-61F1-E499-AF8BA79337F2}"/>
              </a:ext>
            </a:extLst>
          </p:cNvPr>
          <p:cNvSpPr>
            <a:spLocks noGrp="1"/>
          </p:cNvSpPr>
          <p:nvPr>
            <p:ph type="sldNum" sz="quarter" idx="17"/>
          </p:nvPr>
        </p:nvSpPr>
        <p:spPr/>
        <p:txBody>
          <a:bodyPr/>
          <a:lstStyle/>
          <a:p>
            <a:fld id="{CC057153-B650-4DEB-B370-79DDCFDCE934}" type="slidenum">
              <a:rPr lang="en-US" smtClean="0"/>
              <a:pPr/>
              <a:t>53</a:t>
            </a:fld>
            <a:endParaRPr lang="en-US"/>
          </a:p>
        </p:txBody>
      </p:sp>
    </p:spTree>
    <p:extLst>
      <p:ext uri="{BB962C8B-B14F-4D97-AF65-F5344CB8AC3E}">
        <p14:creationId xmlns:p14="http://schemas.microsoft.com/office/powerpoint/2010/main" val="429257521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D01A4-80D7-8F7D-33D8-85F309D52483}"/>
              </a:ext>
            </a:extLst>
          </p:cNvPr>
          <p:cNvSpPr>
            <a:spLocks noGrp="1"/>
          </p:cNvSpPr>
          <p:nvPr>
            <p:ph type="title"/>
          </p:nvPr>
        </p:nvSpPr>
        <p:spPr>
          <a:xfrm>
            <a:off x="609600" y="183821"/>
            <a:ext cx="11054593" cy="523220"/>
          </a:xfrm>
        </p:spPr>
        <p:txBody>
          <a:bodyPr>
            <a:normAutofit/>
          </a:bodyPr>
          <a:lstStyle/>
          <a:p>
            <a:r>
              <a:rPr lang="en-US" sz="3200">
                <a:solidFill>
                  <a:schemeClr val="accent2"/>
                </a:solidFill>
              </a:rPr>
              <a:t>Fiscal Peer Community Analysis</a:t>
            </a:r>
          </a:p>
        </p:txBody>
      </p:sp>
      <p:graphicFrame>
        <p:nvGraphicFramePr>
          <p:cNvPr id="5" name="Table 4">
            <a:extLst>
              <a:ext uri="{FF2B5EF4-FFF2-40B4-BE49-F238E27FC236}">
                <a16:creationId xmlns:a16="http://schemas.microsoft.com/office/drawing/2014/main" id="{BDFC28E1-C0BF-72AD-5875-4C047BBE8AF1}"/>
              </a:ext>
            </a:extLst>
          </p:cNvPr>
          <p:cNvGraphicFramePr>
            <a:graphicFrameLocks noGrp="1"/>
          </p:cNvGraphicFramePr>
          <p:nvPr>
            <p:extLst>
              <p:ext uri="{D42A27DB-BD31-4B8C-83A1-F6EECF244321}">
                <p14:modId xmlns:p14="http://schemas.microsoft.com/office/powerpoint/2010/main" val="3754182535"/>
              </p:ext>
            </p:extLst>
          </p:nvPr>
        </p:nvGraphicFramePr>
        <p:xfrm>
          <a:off x="778050" y="1257832"/>
          <a:ext cx="10635900" cy="4509606"/>
        </p:xfrm>
        <a:graphic>
          <a:graphicData uri="http://schemas.openxmlformats.org/drawingml/2006/table">
            <a:tbl>
              <a:tblPr firstRow="1" bandRow="1">
                <a:tableStyleId>{793D81CF-94F2-401A-BA57-92F5A7B2D0C5}</a:tableStyleId>
              </a:tblPr>
              <a:tblGrid>
                <a:gridCol w="2347415">
                  <a:extLst>
                    <a:ext uri="{9D8B030D-6E8A-4147-A177-3AD203B41FA5}">
                      <a16:colId xmlns:a16="http://schemas.microsoft.com/office/drawing/2014/main" val="952773432"/>
                    </a:ext>
                  </a:extLst>
                </a:gridCol>
                <a:gridCol w="2115402">
                  <a:extLst>
                    <a:ext uri="{9D8B030D-6E8A-4147-A177-3AD203B41FA5}">
                      <a16:colId xmlns:a16="http://schemas.microsoft.com/office/drawing/2014/main" val="460013801"/>
                    </a:ext>
                  </a:extLst>
                </a:gridCol>
                <a:gridCol w="2006221">
                  <a:extLst>
                    <a:ext uri="{9D8B030D-6E8A-4147-A177-3AD203B41FA5}">
                      <a16:colId xmlns:a16="http://schemas.microsoft.com/office/drawing/2014/main" val="2574669296"/>
                    </a:ext>
                  </a:extLst>
                </a:gridCol>
                <a:gridCol w="2039682">
                  <a:extLst>
                    <a:ext uri="{9D8B030D-6E8A-4147-A177-3AD203B41FA5}">
                      <a16:colId xmlns:a16="http://schemas.microsoft.com/office/drawing/2014/main" val="222094772"/>
                    </a:ext>
                  </a:extLst>
                </a:gridCol>
                <a:gridCol w="2127180">
                  <a:extLst>
                    <a:ext uri="{9D8B030D-6E8A-4147-A177-3AD203B41FA5}">
                      <a16:colId xmlns:a16="http://schemas.microsoft.com/office/drawing/2014/main" val="1536931735"/>
                    </a:ext>
                  </a:extLst>
                </a:gridCol>
              </a:tblGrid>
              <a:tr h="1082020">
                <a:tc>
                  <a:txBody>
                    <a:bodyPr/>
                    <a:lstStyle/>
                    <a:p>
                      <a:pPr marL="0" marR="0" algn="ctr">
                        <a:lnSpc>
                          <a:spcPct val="116000"/>
                        </a:lnSpc>
                        <a:spcAft>
                          <a:spcPts val="800"/>
                        </a:spcAft>
                        <a:buNone/>
                      </a:pPr>
                      <a:r>
                        <a:rPr lang="en-US" sz="2000">
                          <a:effectLst/>
                        </a:rPr>
                        <a:t> Average between 2019-2023</a:t>
                      </a:r>
                      <a:endParaRPr lang="en-US" sz="200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6000"/>
                        </a:lnSpc>
                        <a:spcAft>
                          <a:spcPts val="800"/>
                        </a:spcAft>
                        <a:buNone/>
                      </a:pPr>
                      <a:r>
                        <a:rPr lang="en-US" sz="2000">
                          <a:effectLst/>
                        </a:rPr>
                        <a:t>West Branch</a:t>
                      </a:r>
                      <a:endParaRPr lang="en-US" sz="200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6000"/>
                        </a:lnSpc>
                        <a:spcAft>
                          <a:spcPts val="800"/>
                        </a:spcAft>
                        <a:buNone/>
                      </a:pPr>
                      <a:r>
                        <a:rPr lang="en-US" sz="2000">
                          <a:effectLst/>
                        </a:rPr>
                        <a:t>Solon</a:t>
                      </a:r>
                      <a:endParaRPr lang="en-US" sz="200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6000"/>
                        </a:lnSpc>
                        <a:spcAft>
                          <a:spcPts val="800"/>
                        </a:spcAft>
                        <a:buNone/>
                      </a:pPr>
                      <a:r>
                        <a:rPr lang="en-US" sz="2000">
                          <a:effectLst/>
                        </a:rPr>
                        <a:t>Tiffin</a:t>
                      </a:r>
                      <a:endParaRPr lang="en-US" sz="200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6000"/>
                        </a:lnSpc>
                        <a:spcAft>
                          <a:spcPts val="800"/>
                        </a:spcAft>
                        <a:buNone/>
                      </a:pPr>
                      <a:r>
                        <a:rPr lang="en-US" sz="2000">
                          <a:effectLst/>
                        </a:rPr>
                        <a:t>Iowa Average</a:t>
                      </a:r>
                      <a:endParaRPr lang="en-US" sz="200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063447305"/>
                  </a:ext>
                </a:extLst>
              </a:tr>
              <a:tr h="1082020">
                <a:tc>
                  <a:txBody>
                    <a:bodyPr/>
                    <a:lstStyle/>
                    <a:p>
                      <a:pPr marL="0" marR="0" algn="ctr">
                        <a:lnSpc>
                          <a:spcPct val="116000"/>
                        </a:lnSpc>
                        <a:spcAft>
                          <a:spcPts val="800"/>
                        </a:spcAft>
                        <a:buNone/>
                      </a:pPr>
                      <a:r>
                        <a:rPr lang="en-US" sz="2000">
                          <a:effectLst/>
                        </a:rPr>
                        <a:t>Per Capita Debt</a:t>
                      </a:r>
                      <a:endParaRPr lang="en-US" sz="200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6000"/>
                        </a:lnSpc>
                        <a:spcAft>
                          <a:spcPts val="800"/>
                        </a:spcAft>
                        <a:buNone/>
                      </a:pPr>
                      <a:r>
                        <a:rPr lang="en-US" sz="2000">
                          <a:effectLst/>
                        </a:rPr>
                        <a:t>$360</a:t>
                      </a:r>
                      <a:endParaRPr lang="en-US" sz="200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6000"/>
                        </a:lnSpc>
                        <a:spcAft>
                          <a:spcPts val="800"/>
                        </a:spcAft>
                        <a:buNone/>
                      </a:pPr>
                      <a:r>
                        <a:rPr lang="en-US" sz="2000">
                          <a:effectLst/>
                        </a:rPr>
                        <a:t>$192</a:t>
                      </a:r>
                      <a:endParaRPr lang="en-US" sz="200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6000"/>
                        </a:lnSpc>
                        <a:spcAft>
                          <a:spcPts val="800"/>
                        </a:spcAft>
                        <a:buNone/>
                      </a:pPr>
                      <a:r>
                        <a:rPr lang="en-US" sz="2000">
                          <a:effectLst/>
                        </a:rPr>
                        <a:t>$315</a:t>
                      </a:r>
                      <a:endParaRPr lang="en-US" sz="200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6000"/>
                        </a:lnSpc>
                        <a:spcAft>
                          <a:spcPts val="800"/>
                        </a:spcAft>
                        <a:buNone/>
                      </a:pPr>
                      <a:r>
                        <a:rPr lang="en-US" sz="2000">
                          <a:effectLst/>
                        </a:rPr>
                        <a:t>$1,910 (2023)</a:t>
                      </a:r>
                      <a:endParaRPr lang="en-US" sz="200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414147483"/>
                  </a:ext>
                </a:extLst>
              </a:tr>
              <a:tr h="1082020">
                <a:tc>
                  <a:txBody>
                    <a:bodyPr/>
                    <a:lstStyle/>
                    <a:p>
                      <a:pPr marL="0" marR="0" algn="ctr">
                        <a:lnSpc>
                          <a:spcPct val="116000"/>
                        </a:lnSpc>
                        <a:spcAft>
                          <a:spcPts val="800"/>
                        </a:spcAft>
                        <a:buNone/>
                      </a:pPr>
                      <a:r>
                        <a:rPr lang="en-US" sz="2000">
                          <a:effectLst/>
                        </a:rPr>
                        <a:t>Per Capita Revenue</a:t>
                      </a:r>
                      <a:endParaRPr lang="en-US" sz="200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6000"/>
                        </a:lnSpc>
                        <a:spcAft>
                          <a:spcPts val="800"/>
                        </a:spcAft>
                        <a:buNone/>
                      </a:pPr>
                      <a:r>
                        <a:rPr lang="en-US" sz="2000">
                          <a:solidFill>
                            <a:srgbClr val="000000"/>
                          </a:solidFill>
                          <a:effectLst/>
                        </a:rPr>
                        <a:t>$2,657</a:t>
                      </a:r>
                      <a:endParaRPr lang="en-US" sz="200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6000"/>
                        </a:lnSpc>
                        <a:spcAft>
                          <a:spcPts val="800"/>
                        </a:spcAft>
                        <a:buNone/>
                      </a:pPr>
                      <a:r>
                        <a:rPr lang="en-US" sz="2000">
                          <a:solidFill>
                            <a:srgbClr val="000000"/>
                          </a:solidFill>
                          <a:effectLst/>
                        </a:rPr>
                        <a:t>$2,658</a:t>
                      </a:r>
                      <a:endParaRPr lang="en-US" sz="200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6000"/>
                        </a:lnSpc>
                        <a:spcAft>
                          <a:spcPts val="800"/>
                        </a:spcAft>
                        <a:buNone/>
                      </a:pPr>
                      <a:r>
                        <a:rPr lang="en-US" sz="2000">
                          <a:solidFill>
                            <a:srgbClr val="000000"/>
                          </a:solidFill>
                          <a:effectLst/>
                        </a:rPr>
                        <a:t>$2,602</a:t>
                      </a:r>
                      <a:endParaRPr lang="en-US" sz="200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6000"/>
                        </a:lnSpc>
                        <a:spcAft>
                          <a:spcPts val="800"/>
                        </a:spcAft>
                        <a:buNone/>
                      </a:pPr>
                      <a:r>
                        <a:rPr lang="en-US" sz="2000">
                          <a:effectLst/>
                          <a:latin typeface="Aptos" panose="020B0004020202020204" pitchFamily="34" charset="0"/>
                          <a:ea typeface="Times New Roman" panose="02020603050405020304" pitchFamily="18" charset="0"/>
                          <a:cs typeface="Times New Roman" panose="02020603050405020304" pitchFamily="18" charset="0"/>
                        </a:rPr>
                        <a:t>NA</a:t>
                      </a:r>
                    </a:p>
                  </a:txBody>
                  <a:tcPr marL="68580" marR="68580" marT="0" marB="0" anchor="ctr"/>
                </a:tc>
                <a:extLst>
                  <a:ext uri="{0D108BD9-81ED-4DB2-BD59-A6C34878D82A}">
                    <a16:rowId xmlns:a16="http://schemas.microsoft.com/office/drawing/2014/main" val="2192943777"/>
                  </a:ext>
                </a:extLst>
              </a:tr>
              <a:tr h="1263546">
                <a:tc>
                  <a:txBody>
                    <a:bodyPr/>
                    <a:lstStyle/>
                    <a:p>
                      <a:pPr marL="0" marR="0" algn="ctr">
                        <a:lnSpc>
                          <a:spcPct val="116000"/>
                        </a:lnSpc>
                        <a:spcAft>
                          <a:spcPts val="800"/>
                        </a:spcAft>
                        <a:buNone/>
                      </a:pPr>
                      <a:r>
                        <a:rPr lang="en-US" sz="2000">
                          <a:effectLst/>
                        </a:rPr>
                        <a:t>Per Capita Capital Project Expenditures</a:t>
                      </a:r>
                      <a:endParaRPr lang="en-US" sz="200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6000"/>
                        </a:lnSpc>
                        <a:spcAft>
                          <a:spcPts val="800"/>
                        </a:spcAft>
                        <a:buNone/>
                      </a:pPr>
                      <a:r>
                        <a:rPr lang="en-US" sz="2000">
                          <a:effectLst/>
                        </a:rPr>
                        <a:t>$810</a:t>
                      </a:r>
                      <a:endParaRPr lang="en-US" sz="200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6000"/>
                        </a:lnSpc>
                        <a:spcAft>
                          <a:spcPts val="800"/>
                        </a:spcAft>
                        <a:buNone/>
                      </a:pPr>
                      <a:r>
                        <a:rPr lang="en-US" sz="2000">
                          <a:effectLst/>
                        </a:rPr>
                        <a:t>$0</a:t>
                      </a:r>
                      <a:endParaRPr lang="en-US" sz="200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6000"/>
                        </a:lnSpc>
                        <a:spcAft>
                          <a:spcPts val="800"/>
                        </a:spcAft>
                        <a:buNone/>
                      </a:pPr>
                      <a:r>
                        <a:rPr lang="en-US" sz="2000">
                          <a:effectLst/>
                        </a:rPr>
                        <a:t>$775</a:t>
                      </a:r>
                      <a:endParaRPr lang="en-US" sz="200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6000"/>
                        </a:lnSpc>
                        <a:spcAft>
                          <a:spcPts val="800"/>
                        </a:spcAft>
                        <a:buNone/>
                      </a:pPr>
                      <a:r>
                        <a:rPr lang="en-US" sz="2000">
                          <a:effectLst/>
                        </a:rPr>
                        <a:t>$341 (2026)</a:t>
                      </a:r>
                      <a:endParaRPr lang="en-US" sz="200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333613745"/>
                  </a:ext>
                </a:extLst>
              </a:tr>
            </a:tbl>
          </a:graphicData>
        </a:graphic>
      </p:graphicFrame>
      <p:sp>
        <p:nvSpPr>
          <p:cNvPr id="4" name="TextBox 3">
            <a:extLst>
              <a:ext uri="{FF2B5EF4-FFF2-40B4-BE49-F238E27FC236}">
                <a16:creationId xmlns:a16="http://schemas.microsoft.com/office/drawing/2014/main" id="{FFE5C276-BCEF-FEA0-1EF4-23EED3FA0550}"/>
              </a:ext>
            </a:extLst>
          </p:cNvPr>
          <p:cNvSpPr txBox="1"/>
          <p:nvPr/>
        </p:nvSpPr>
        <p:spPr>
          <a:xfrm>
            <a:off x="528668" y="6097850"/>
            <a:ext cx="6772354" cy="523220"/>
          </a:xfrm>
          <a:prstGeom prst="rect">
            <a:avLst/>
          </a:prstGeom>
          <a:noFill/>
        </p:spPr>
        <p:txBody>
          <a:bodyPr wrap="square" rtlCol="0">
            <a:spAutoFit/>
          </a:bodyPr>
          <a:lstStyle/>
          <a:p>
            <a:r>
              <a:rPr lang="en-US">
                <a:latin typeface="+mn-lt"/>
              </a:rPr>
              <a:t>Sources: West Branch, Solon and Tiffin Iowa State Annual Fiscal Conditions Report</a:t>
            </a:r>
          </a:p>
          <a:p>
            <a:endParaRPr lang="en-US">
              <a:latin typeface="+mn-lt"/>
            </a:endParaRPr>
          </a:p>
        </p:txBody>
      </p:sp>
      <p:sp>
        <p:nvSpPr>
          <p:cNvPr id="3" name="Slide Number Placeholder 2">
            <a:extLst>
              <a:ext uri="{FF2B5EF4-FFF2-40B4-BE49-F238E27FC236}">
                <a16:creationId xmlns:a16="http://schemas.microsoft.com/office/drawing/2014/main" id="{013E11A1-F24A-7DD5-A573-D4DF22463EF2}"/>
              </a:ext>
            </a:extLst>
          </p:cNvPr>
          <p:cNvSpPr>
            <a:spLocks noGrp="1"/>
          </p:cNvSpPr>
          <p:nvPr>
            <p:ph type="sldNum" sz="quarter" idx="12"/>
          </p:nvPr>
        </p:nvSpPr>
        <p:spPr/>
        <p:txBody>
          <a:bodyPr/>
          <a:lstStyle/>
          <a:p>
            <a:fld id="{CC057153-B650-4DEB-B370-79DDCFDCE934}" type="slidenum">
              <a:rPr lang="en-US" smtClean="0">
                <a:solidFill>
                  <a:srgbClr val="000000"/>
                </a:solidFill>
              </a:rPr>
              <a:t>54</a:t>
            </a:fld>
            <a:endParaRPr lang="en-US">
              <a:solidFill>
                <a:srgbClr val="000000"/>
              </a:solidFill>
            </a:endParaRPr>
          </a:p>
        </p:txBody>
      </p:sp>
    </p:spTree>
    <p:extLst>
      <p:ext uri="{BB962C8B-B14F-4D97-AF65-F5344CB8AC3E}">
        <p14:creationId xmlns:p14="http://schemas.microsoft.com/office/powerpoint/2010/main" val="367228741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15BA12F8-C28C-AD62-DAF5-F890EC2665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BD941D-FB34-9BB3-E30D-D1DA254B71DB}"/>
              </a:ext>
            </a:extLst>
          </p:cNvPr>
          <p:cNvSpPr>
            <a:spLocks noGrp="1"/>
          </p:cNvSpPr>
          <p:nvPr>
            <p:ph type="title"/>
          </p:nvPr>
        </p:nvSpPr>
        <p:spPr>
          <a:xfrm>
            <a:off x="609600" y="183821"/>
            <a:ext cx="11054593" cy="523220"/>
          </a:xfrm>
        </p:spPr>
        <p:txBody>
          <a:bodyPr>
            <a:normAutofit/>
          </a:bodyPr>
          <a:lstStyle/>
          <a:p>
            <a:r>
              <a:rPr lang="en-US" sz="3200">
                <a:solidFill>
                  <a:schemeClr val="accent2"/>
                </a:solidFill>
              </a:rPr>
              <a:t>Debt Peer Community Analysis</a:t>
            </a:r>
          </a:p>
        </p:txBody>
      </p:sp>
      <p:graphicFrame>
        <p:nvGraphicFramePr>
          <p:cNvPr id="5" name="Table 4">
            <a:extLst>
              <a:ext uri="{FF2B5EF4-FFF2-40B4-BE49-F238E27FC236}">
                <a16:creationId xmlns:a16="http://schemas.microsoft.com/office/drawing/2014/main" id="{10285535-486F-62C4-2F8F-BB3F2D226A8E}"/>
              </a:ext>
            </a:extLst>
          </p:cNvPr>
          <p:cNvGraphicFramePr>
            <a:graphicFrameLocks noGrp="1"/>
          </p:cNvGraphicFramePr>
          <p:nvPr>
            <p:extLst>
              <p:ext uri="{D42A27DB-BD31-4B8C-83A1-F6EECF244321}">
                <p14:modId xmlns:p14="http://schemas.microsoft.com/office/powerpoint/2010/main" val="791454015"/>
              </p:ext>
            </p:extLst>
          </p:nvPr>
        </p:nvGraphicFramePr>
        <p:xfrm>
          <a:off x="1422574" y="914399"/>
          <a:ext cx="9346852" cy="5029201"/>
        </p:xfrm>
        <a:graphic>
          <a:graphicData uri="http://schemas.openxmlformats.org/drawingml/2006/table">
            <a:tbl>
              <a:tblPr firstRow="1" bandRow="1">
                <a:tableStyleId>{793D81CF-94F2-401A-BA57-92F5A7B2D0C5}</a:tableStyleId>
              </a:tblPr>
              <a:tblGrid>
                <a:gridCol w="2235026">
                  <a:extLst>
                    <a:ext uri="{9D8B030D-6E8A-4147-A177-3AD203B41FA5}">
                      <a16:colId xmlns:a16="http://schemas.microsoft.com/office/drawing/2014/main" val="952773432"/>
                    </a:ext>
                  </a:extLst>
                </a:gridCol>
                <a:gridCol w="2667391">
                  <a:extLst>
                    <a:ext uri="{9D8B030D-6E8A-4147-A177-3AD203B41FA5}">
                      <a16:colId xmlns:a16="http://schemas.microsoft.com/office/drawing/2014/main" val="460013801"/>
                    </a:ext>
                  </a:extLst>
                </a:gridCol>
                <a:gridCol w="2203839">
                  <a:extLst>
                    <a:ext uri="{9D8B030D-6E8A-4147-A177-3AD203B41FA5}">
                      <a16:colId xmlns:a16="http://schemas.microsoft.com/office/drawing/2014/main" val="2574669296"/>
                    </a:ext>
                  </a:extLst>
                </a:gridCol>
                <a:gridCol w="2240596">
                  <a:extLst>
                    <a:ext uri="{9D8B030D-6E8A-4147-A177-3AD203B41FA5}">
                      <a16:colId xmlns:a16="http://schemas.microsoft.com/office/drawing/2014/main" val="222094772"/>
                    </a:ext>
                  </a:extLst>
                </a:gridCol>
              </a:tblGrid>
              <a:tr h="942587">
                <a:tc>
                  <a:txBody>
                    <a:bodyPr/>
                    <a:lstStyle/>
                    <a:p>
                      <a:pPr marL="0" marR="0" algn="ctr">
                        <a:lnSpc>
                          <a:spcPct val="116000"/>
                        </a:lnSpc>
                        <a:spcAft>
                          <a:spcPts val="800"/>
                        </a:spcAft>
                        <a:buNone/>
                      </a:pPr>
                      <a:r>
                        <a:rPr lang="en-US" sz="2000">
                          <a:effectLst/>
                        </a:rPr>
                        <a:t> City</a:t>
                      </a:r>
                      <a:endParaRPr lang="en-US" sz="200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6000"/>
                        </a:lnSpc>
                        <a:spcAft>
                          <a:spcPts val="800"/>
                        </a:spcAft>
                        <a:buNone/>
                      </a:pPr>
                      <a:r>
                        <a:rPr lang="en-US" sz="2000">
                          <a:effectLst/>
                        </a:rPr>
                        <a:t>Total Debt</a:t>
                      </a:r>
                      <a:endParaRPr lang="en-US" sz="200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6000"/>
                        </a:lnSpc>
                        <a:spcAft>
                          <a:spcPts val="800"/>
                        </a:spcAft>
                        <a:buNone/>
                      </a:pPr>
                      <a:r>
                        <a:rPr lang="en-US" sz="2000">
                          <a:effectLst/>
                        </a:rPr>
                        <a:t>Population</a:t>
                      </a:r>
                      <a:endParaRPr lang="en-US" sz="200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6000"/>
                        </a:lnSpc>
                        <a:spcAft>
                          <a:spcPts val="800"/>
                        </a:spcAft>
                        <a:buNone/>
                      </a:pPr>
                      <a:r>
                        <a:rPr lang="en-US" sz="2000">
                          <a:effectLst/>
                        </a:rPr>
                        <a:t>Debt Per Capita</a:t>
                      </a:r>
                      <a:endParaRPr lang="en-US" sz="200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063447305"/>
                  </a:ext>
                </a:extLst>
              </a:tr>
              <a:tr h="942587">
                <a:tc>
                  <a:txBody>
                    <a:bodyPr/>
                    <a:lstStyle/>
                    <a:p>
                      <a:pPr marL="0" marR="0" algn="ctr">
                        <a:lnSpc>
                          <a:spcPct val="116000"/>
                        </a:lnSpc>
                        <a:spcAft>
                          <a:spcPts val="800"/>
                        </a:spcAft>
                        <a:buNone/>
                      </a:pPr>
                      <a:r>
                        <a:rPr lang="en-US" sz="2000">
                          <a:effectLst/>
                        </a:rPr>
                        <a:t>Dougherty</a:t>
                      </a:r>
                      <a:endParaRPr lang="en-US" sz="200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6000"/>
                        </a:lnSpc>
                        <a:spcAft>
                          <a:spcPts val="800"/>
                        </a:spcAft>
                        <a:buNone/>
                      </a:pPr>
                      <a:r>
                        <a:rPr lang="en-US" sz="2000">
                          <a:effectLst/>
                        </a:rPr>
                        <a:t>$1,640,295</a:t>
                      </a:r>
                      <a:endParaRPr lang="en-US" sz="200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6000"/>
                        </a:lnSpc>
                        <a:spcAft>
                          <a:spcPts val="800"/>
                        </a:spcAft>
                        <a:buNone/>
                      </a:pPr>
                      <a:r>
                        <a:rPr lang="en-US" sz="2000">
                          <a:effectLst/>
                        </a:rPr>
                        <a:t>62</a:t>
                      </a:r>
                      <a:endParaRPr lang="en-US" sz="200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6000"/>
                        </a:lnSpc>
                        <a:spcAft>
                          <a:spcPts val="800"/>
                        </a:spcAft>
                        <a:buNone/>
                      </a:pPr>
                      <a:r>
                        <a:rPr lang="en-US" sz="2000">
                          <a:effectLst/>
                        </a:rPr>
                        <a:t>$26,456</a:t>
                      </a:r>
                      <a:endParaRPr lang="en-US" sz="200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414147483"/>
                  </a:ext>
                </a:extLst>
              </a:tr>
              <a:tr h="942587">
                <a:tc>
                  <a:txBody>
                    <a:bodyPr/>
                    <a:lstStyle/>
                    <a:p>
                      <a:pPr marL="0" marR="0" algn="ctr">
                        <a:lnSpc>
                          <a:spcPct val="116000"/>
                        </a:lnSpc>
                        <a:spcAft>
                          <a:spcPts val="800"/>
                        </a:spcAft>
                        <a:buNone/>
                      </a:pPr>
                      <a:r>
                        <a:rPr lang="en-US" sz="2000">
                          <a:effectLst/>
                          <a:latin typeface="Aptos" panose="020B0004020202020204" pitchFamily="34" charset="0"/>
                          <a:ea typeface="Times New Roman" panose="02020603050405020304" pitchFamily="18" charset="0"/>
                          <a:cs typeface="Times New Roman" panose="02020603050405020304" pitchFamily="18" charset="0"/>
                        </a:rPr>
                        <a:t>Tiffin</a:t>
                      </a:r>
                    </a:p>
                  </a:txBody>
                  <a:tcPr marL="68580" marR="68580" marT="0" marB="0" anchor="ctr"/>
                </a:tc>
                <a:tc>
                  <a:txBody>
                    <a:bodyPr/>
                    <a:lstStyle/>
                    <a:p>
                      <a:pPr marL="0" marR="0" algn="ctr">
                        <a:lnSpc>
                          <a:spcPct val="116000"/>
                        </a:lnSpc>
                        <a:spcAft>
                          <a:spcPts val="800"/>
                        </a:spcAft>
                        <a:buNone/>
                      </a:pPr>
                      <a:r>
                        <a:rPr lang="en-US" sz="2000">
                          <a:solidFill>
                            <a:srgbClr val="000000"/>
                          </a:solidFill>
                          <a:effectLst/>
                        </a:rPr>
                        <a:t>$29,961,647</a:t>
                      </a:r>
                      <a:endParaRPr lang="en-US" sz="200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6000"/>
                        </a:lnSpc>
                        <a:spcAft>
                          <a:spcPts val="800"/>
                        </a:spcAft>
                        <a:buNone/>
                      </a:pPr>
                      <a:r>
                        <a:rPr lang="en-US" sz="2000">
                          <a:solidFill>
                            <a:srgbClr val="000000"/>
                          </a:solidFill>
                          <a:effectLst/>
                        </a:rPr>
                        <a:t>4,512</a:t>
                      </a:r>
                      <a:endParaRPr lang="en-US" sz="200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6000"/>
                        </a:lnSpc>
                        <a:spcAft>
                          <a:spcPts val="800"/>
                        </a:spcAft>
                        <a:buNone/>
                      </a:pPr>
                      <a:r>
                        <a:rPr lang="en-US" sz="2000">
                          <a:solidFill>
                            <a:srgbClr val="000000"/>
                          </a:solidFill>
                          <a:effectLst/>
                        </a:rPr>
                        <a:t>$6,640</a:t>
                      </a:r>
                      <a:endParaRPr lang="en-US" sz="200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192943777"/>
                  </a:ext>
                </a:extLst>
              </a:tr>
              <a:tr h="1100720">
                <a:tc>
                  <a:txBody>
                    <a:bodyPr/>
                    <a:lstStyle/>
                    <a:p>
                      <a:pPr marL="0" marR="0" algn="ctr">
                        <a:lnSpc>
                          <a:spcPct val="116000"/>
                        </a:lnSpc>
                        <a:spcAft>
                          <a:spcPts val="800"/>
                        </a:spcAft>
                        <a:buNone/>
                      </a:pPr>
                      <a:r>
                        <a:rPr lang="en-US" sz="2000">
                          <a:effectLst/>
                          <a:latin typeface="Aptos" panose="020B0004020202020204" pitchFamily="34" charset="0"/>
                          <a:ea typeface="Times New Roman" panose="02020603050405020304" pitchFamily="18" charset="0"/>
                          <a:cs typeface="Times New Roman" panose="02020603050405020304" pitchFamily="18" charset="0"/>
                        </a:rPr>
                        <a:t>West Branch</a:t>
                      </a:r>
                    </a:p>
                  </a:txBody>
                  <a:tcPr marL="68580" marR="68580" marT="0" marB="0" anchor="ctr"/>
                </a:tc>
                <a:tc>
                  <a:txBody>
                    <a:bodyPr/>
                    <a:lstStyle/>
                    <a:p>
                      <a:pPr marL="0" marR="0" algn="ctr">
                        <a:lnSpc>
                          <a:spcPct val="116000"/>
                        </a:lnSpc>
                        <a:spcAft>
                          <a:spcPts val="800"/>
                        </a:spcAft>
                        <a:buNone/>
                      </a:pPr>
                      <a:r>
                        <a:rPr lang="en-US" sz="2000">
                          <a:effectLst/>
                        </a:rPr>
                        <a:t>$14,359,753</a:t>
                      </a:r>
                      <a:endParaRPr lang="en-US" sz="200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6000"/>
                        </a:lnSpc>
                        <a:spcAft>
                          <a:spcPts val="800"/>
                        </a:spcAft>
                        <a:buNone/>
                      </a:pPr>
                      <a:r>
                        <a:rPr lang="en-US" sz="2000">
                          <a:effectLst/>
                        </a:rPr>
                        <a:t>2,509</a:t>
                      </a:r>
                      <a:endParaRPr lang="en-US" sz="200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6000"/>
                        </a:lnSpc>
                        <a:spcAft>
                          <a:spcPts val="800"/>
                        </a:spcAft>
                        <a:buNone/>
                      </a:pPr>
                      <a:r>
                        <a:rPr lang="en-US" sz="2000">
                          <a:effectLst/>
                        </a:rPr>
                        <a:t>$5,723</a:t>
                      </a:r>
                      <a:endParaRPr lang="en-US" sz="200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333613745"/>
                  </a:ext>
                </a:extLst>
              </a:tr>
              <a:tr h="1100720">
                <a:tc>
                  <a:txBody>
                    <a:bodyPr/>
                    <a:lstStyle/>
                    <a:p>
                      <a:pPr marL="0" marR="0" algn="ctr">
                        <a:lnSpc>
                          <a:spcPct val="116000"/>
                        </a:lnSpc>
                        <a:spcAft>
                          <a:spcPts val="800"/>
                        </a:spcAft>
                        <a:buNone/>
                      </a:pPr>
                      <a:r>
                        <a:rPr lang="en-US" sz="2000">
                          <a:effectLst/>
                          <a:latin typeface="Aptos" panose="020B0004020202020204" pitchFamily="34" charset="0"/>
                          <a:ea typeface="Times New Roman" panose="02020603050405020304" pitchFamily="18" charset="0"/>
                          <a:cs typeface="Times New Roman" panose="02020603050405020304" pitchFamily="18" charset="0"/>
                        </a:rPr>
                        <a:t>Solon</a:t>
                      </a:r>
                    </a:p>
                  </a:txBody>
                  <a:tcPr marL="68580" marR="68580" marT="0" marB="0" anchor="ctr"/>
                </a:tc>
                <a:tc>
                  <a:txBody>
                    <a:bodyPr/>
                    <a:lstStyle/>
                    <a:p>
                      <a:pPr marL="0" marR="0" algn="ctr">
                        <a:lnSpc>
                          <a:spcPct val="116000"/>
                        </a:lnSpc>
                        <a:spcAft>
                          <a:spcPts val="800"/>
                        </a:spcAft>
                        <a:buNone/>
                      </a:pPr>
                      <a:r>
                        <a:rPr lang="en-US" sz="2000">
                          <a:effectLst/>
                          <a:latin typeface="Aptos" panose="020B0004020202020204" pitchFamily="34" charset="0"/>
                          <a:ea typeface="Times New Roman" panose="02020603050405020304" pitchFamily="18" charset="0"/>
                          <a:cs typeface="Times New Roman" panose="02020603050405020304" pitchFamily="18" charset="0"/>
                        </a:rPr>
                        <a:t>$6,459,000</a:t>
                      </a:r>
                    </a:p>
                  </a:txBody>
                  <a:tcPr marL="68580" marR="68580" marT="0" marB="0" anchor="ctr"/>
                </a:tc>
                <a:tc>
                  <a:txBody>
                    <a:bodyPr/>
                    <a:lstStyle/>
                    <a:p>
                      <a:pPr marL="0" marR="0" algn="ctr">
                        <a:lnSpc>
                          <a:spcPct val="116000"/>
                        </a:lnSpc>
                        <a:spcAft>
                          <a:spcPts val="800"/>
                        </a:spcAft>
                        <a:buNone/>
                      </a:pPr>
                      <a:r>
                        <a:rPr lang="en-US" sz="2000">
                          <a:effectLst/>
                          <a:latin typeface="Aptos" panose="020B0004020202020204" pitchFamily="34" charset="0"/>
                          <a:ea typeface="Times New Roman" panose="02020603050405020304" pitchFamily="18" charset="0"/>
                          <a:cs typeface="Times New Roman" panose="02020603050405020304" pitchFamily="18" charset="0"/>
                        </a:rPr>
                        <a:t>3,018</a:t>
                      </a:r>
                    </a:p>
                  </a:txBody>
                  <a:tcPr marL="68580" marR="68580" marT="0" marB="0" anchor="ctr"/>
                </a:tc>
                <a:tc>
                  <a:txBody>
                    <a:bodyPr/>
                    <a:lstStyle/>
                    <a:p>
                      <a:pPr marL="0" marR="0" algn="ctr">
                        <a:lnSpc>
                          <a:spcPct val="116000"/>
                        </a:lnSpc>
                        <a:spcAft>
                          <a:spcPts val="800"/>
                        </a:spcAft>
                        <a:buNone/>
                      </a:pPr>
                      <a:r>
                        <a:rPr lang="en-US" sz="2000">
                          <a:effectLst/>
                          <a:latin typeface="Aptos" panose="020B0004020202020204" pitchFamily="34" charset="0"/>
                          <a:ea typeface="Times New Roman" panose="02020603050405020304" pitchFamily="18" charset="0"/>
                          <a:cs typeface="Times New Roman" panose="02020603050405020304" pitchFamily="18" charset="0"/>
                        </a:rPr>
                        <a:t>$2,140</a:t>
                      </a:r>
                    </a:p>
                  </a:txBody>
                  <a:tcPr marL="68580" marR="68580" marT="0" marB="0" anchor="ctr"/>
                </a:tc>
                <a:extLst>
                  <a:ext uri="{0D108BD9-81ED-4DB2-BD59-A6C34878D82A}">
                    <a16:rowId xmlns:a16="http://schemas.microsoft.com/office/drawing/2014/main" val="3929914765"/>
                  </a:ext>
                </a:extLst>
              </a:tr>
            </a:tbl>
          </a:graphicData>
        </a:graphic>
      </p:graphicFrame>
      <p:sp>
        <p:nvSpPr>
          <p:cNvPr id="3" name="Slide Number Placeholder 2">
            <a:extLst>
              <a:ext uri="{FF2B5EF4-FFF2-40B4-BE49-F238E27FC236}">
                <a16:creationId xmlns:a16="http://schemas.microsoft.com/office/drawing/2014/main" id="{7D49B9EC-30DE-A027-4570-A082A4208B5C}"/>
              </a:ext>
            </a:extLst>
          </p:cNvPr>
          <p:cNvSpPr>
            <a:spLocks noGrp="1"/>
          </p:cNvSpPr>
          <p:nvPr>
            <p:ph type="sldNum" sz="quarter" idx="12"/>
          </p:nvPr>
        </p:nvSpPr>
        <p:spPr/>
        <p:txBody>
          <a:bodyPr/>
          <a:lstStyle/>
          <a:p>
            <a:fld id="{CC057153-B650-4DEB-B370-79DDCFDCE934}" type="slidenum">
              <a:rPr lang="en-US" smtClean="0">
                <a:solidFill>
                  <a:srgbClr val="000000"/>
                </a:solidFill>
              </a:rPr>
              <a:t>55</a:t>
            </a:fld>
            <a:endParaRPr lang="en-US">
              <a:solidFill>
                <a:srgbClr val="000000"/>
              </a:solidFill>
            </a:endParaRPr>
          </a:p>
        </p:txBody>
      </p:sp>
    </p:spTree>
    <p:extLst>
      <p:ext uri="{BB962C8B-B14F-4D97-AF65-F5344CB8AC3E}">
        <p14:creationId xmlns:p14="http://schemas.microsoft.com/office/powerpoint/2010/main" val="109773081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DDAC1AB2-96B9-7F00-B716-2ED6518B1CF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07C8EC3-5841-065D-7C37-6731FE974384}"/>
              </a:ext>
            </a:extLst>
          </p:cNvPr>
          <p:cNvSpPr>
            <a:spLocks noGrp="1"/>
          </p:cNvSpPr>
          <p:nvPr>
            <p:ph type="title"/>
          </p:nvPr>
        </p:nvSpPr>
        <p:spPr/>
        <p:txBody>
          <a:bodyPr/>
          <a:lstStyle/>
          <a:p>
            <a:r>
              <a:rPr lang="en-US">
                <a:solidFill>
                  <a:schemeClr val="accent2"/>
                </a:solidFill>
              </a:rPr>
              <a:t>West Branch Revenue &amp; Expenditures</a:t>
            </a:r>
          </a:p>
        </p:txBody>
      </p:sp>
      <p:graphicFrame>
        <p:nvGraphicFramePr>
          <p:cNvPr id="7" name="Chart 6" descr="Revenue bar chart. FY 2024 revenue was $14,815,565. FY 2025 revenue was $11,501,455. FY 2026 revenue was $15,061,391">
            <a:extLst>
              <a:ext uri="{FF2B5EF4-FFF2-40B4-BE49-F238E27FC236}">
                <a16:creationId xmlns:a16="http://schemas.microsoft.com/office/drawing/2014/main" id="{5514CF6B-3A4E-947D-B2CF-EF11D657DF28}"/>
              </a:ext>
            </a:extLst>
          </p:cNvPr>
          <p:cNvGraphicFramePr/>
          <p:nvPr/>
        </p:nvGraphicFramePr>
        <p:xfrm>
          <a:off x="609600" y="1067140"/>
          <a:ext cx="5380736" cy="472372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descr="Expenditure bar chart. FY 2024 expenditures were $12,480,792. FY 2025 expenditures were $11,388,123. FY 2026 expenditures were $14,723,824.">
            <a:extLst>
              <a:ext uri="{FF2B5EF4-FFF2-40B4-BE49-F238E27FC236}">
                <a16:creationId xmlns:a16="http://schemas.microsoft.com/office/drawing/2014/main" id="{CEEBFF94-FCD8-BD25-BF5E-FACBA487537A}"/>
              </a:ext>
            </a:extLst>
          </p:cNvPr>
          <p:cNvGraphicFramePr/>
          <p:nvPr/>
        </p:nvGraphicFramePr>
        <p:xfrm>
          <a:off x="6096000" y="1067138"/>
          <a:ext cx="5380736" cy="4723723"/>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 Placeholder 2">
            <a:extLst>
              <a:ext uri="{FF2B5EF4-FFF2-40B4-BE49-F238E27FC236}">
                <a16:creationId xmlns:a16="http://schemas.microsoft.com/office/drawing/2014/main" id="{91CAA2CA-D498-E915-BF47-2EABB24683CC}"/>
              </a:ext>
            </a:extLst>
          </p:cNvPr>
          <p:cNvSpPr>
            <a:spLocks noGrp="1"/>
          </p:cNvSpPr>
          <p:nvPr>
            <p:ph type="body" sz="quarter" idx="13"/>
          </p:nvPr>
        </p:nvSpPr>
        <p:spPr>
          <a:xfrm>
            <a:off x="606552" y="6216160"/>
            <a:ext cx="10972800" cy="228600"/>
          </a:xfrm>
        </p:spPr>
        <p:txBody>
          <a:bodyPr>
            <a:normAutofit fontScale="62500" lnSpcReduction="20000"/>
          </a:bodyPr>
          <a:lstStyle/>
          <a:p>
            <a:r>
              <a:rPr lang="en-US">
                <a:solidFill>
                  <a:srgbClr val="000000"/>
                </a:solidFill>
              </a:rPr>
              <a:t>Source: City of West Branch Budgets, FY2024-2026</a:t>
            </a:r>
          </a:p>
        </p:txBody>
      </p:sp>
      <p:sp>
        <p:nvSpPr>
          <p:cNvPr id="2" name="Slide Number Placeholder 1">
            <a:extLst>
              <a:ext uri="{FF2B5EF4-FFF2-40B4-BE49-F238E27FC236}">
                <a16:creationId xmlns:a16="http://schemas.microsoft.com/office/drawing/2014/main" id="{2DCB6756-59D7-5720-5788-AF9E32C22510}"/>
              </a:ext>
            </a:extLst>
          </p:cNvPr>
          <p:cNvSpPr>
            <a:spLocks noGrp="1"/>
          </p:cNvSpPr>
          <p:nvPr>
            <p:ph type="sldNum" sz="quarter" idx="12"/>
          </p:nvPr>
        </p:nvSpPr>
        <p:spPr/>
        <p:txBody>
          <a:bodyPr/>
          <a:lstStyle/>
          <a:p>
            <a:fld id="{CC057153-B650-4DEB-B370-79DDCFDCE934}" type="slidenum">
              <a:rPr lang="en-US" smtClean="0">
                <a:solidFill>
                  <a:schemeClr val="tx1"/>
                </a:solidFill>
              </a:rPr>
              <a:t>56</a:t>
            </a:fld>
            <a:endParaRPr lang="en-US">
              <a:solidFill>
                <a:schemeClr val="tx1"/>
              </a:solidFill>
            </a:endParaRPr>
          </a:p>
        </p:txBody>
      </p:sp>
    </p:spTree>
    <p:extLst>
      <p:ext uri="{BB962C8B-B14F-4D97-AF65-F5344CB8AC3E}">
        <p14:creationId xmlns:p14="http://schemas.microsoft.com/office/powerpoint/2010/main" val="125335860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9E410A27-A68D-9775-5C9D-05003B11F5BB}"/>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A4E26F75-28B4-18CF-EA6C-AE9966CB2CF2}"/>
              </a:ext>
            </a:extLst>
          </p:cNvPr>
          <p:cNvSpPr>
            <a:spLocks noGrp="1"/>
          </p:cNvSpPr>
          <p:nvPr>
            <p:ph type="title"/>
          </p:nvPr>
        </p:nvSpPr>
        <p:spPr/>
        <p:txBody>
          <a:bodyPr/>
          <a:lstStyle/>
          <a:p>
            <a:r>
              <a:rPr lang="en-US">
                <a:solidFill>
                  <a:schemeClr val="accent2"/>
                </a:solidFill>
              </a:rPr>
              <a:t>West Branch Revenue</a:t>
            </a:r>
          </a:p>
        </p:txBody>
      </p:sp>
      <p:graphicFrame>
        <p:nvGraphicFramePr>
          <p:cNvPr id="8" name="Chart 7" descr="Bar Chart of West Branch Revenue and Expenditures">
            <a:extLst>
              <a:ext uri="{FF2B5EF4-FFF2-40B4-BE49-F238E27FC236}">
                <a16:creationId xmlns:a16="http://schemas.microsoft.com/office/drawing/2014/main" id="{2064CD23-F381-4E3D-4744-901D68A389D7}"/>
              </a:ext>
            </a:extLst>
          </p:cNvPr>
          <p:cNvGraphicFramePr/>
          <p:nvPr>
            <p:extLst>
              <p:ext uri="{D42A27DB-BD31-4B8C-83A1-F6EECF244321}">
                <p14:modId xmlns:p14="http://schemas.microsoft.com/office/powerpoint/2010/main" val="3401040488"/>
              </p:ext>
            </p:extLst>
          </p:nvPr>
        </p:nvGraphicFramePr>
        <p:xfrm>
          <a:off x="817194" y="914400"/>
          <a:ext cx="10762157" cy="4855464"/>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 Placeholder 2">
            <a:extLst>
              <a:ext uri="{FF2B5EF4-FFF2-40B4-BE49-F238E27FC236}">
                <a16:creationId xmlns:a16="http://schemas.microsoft.com/office/drawing/2014/main" id="{6D5006FF-49FF-86E1-3602-28195432B325}"/>
              </a:ext>
            </a:extLst>
          </p:cNvPr>
          <p:cNvSpPr>
            <a:spLocks noGrp="1"/>
          </p:cNvSpPr>
          <p:nvPr>
            <p:ph type="body" sz="quarter" idx="13"/>
          </p:nvPr>
        </p:nvSpPr>
        <p:spPr>
          <a:xfrm>
            <a:off x="606552" y="6216160"/>
            <a:ext cx="10972800" cy="228600"/>
          </a:xfrm>
        </p:spPr>
        <p:txBody>
          <a:bodyPr>
            <a:normAutofit fontScale="62500" lnSpcReduction="20000"/>
          </a:bodyPr>
          <a:lstStyle/>
          <a:p>
            <a:r>
              <a:rPr lang="en-US">
                <a:solidFill>
                  <a:srgbClr val="000000"/>
                </a:solidFill>
              </a:rPr>
              <a:t>Source: City of West Branch Budgets, FY2024-2026</a:t>
            </a:r>
          </a:p>
        </p:txBody>
      </p:sp>
      <p:sp>
        <p:nvSpPr>
          <p:cNvPr id="2" name="Slide Number Placeholder 1">
            <a:extLst>
              <a:ext uri="{FF2B5EF4-FFF2-40B4-BE49-F238E27FC236}">
                <a16:creationId xmlns:a16="http://schemas.microsoft.com/office/drawing/2014/main" id="{AEEBA7EB-AEFF-B5CF-C023-651CBAF83EC0}"/>
              </a:ext>
            </a:extLst>
          </p:cNvPr>
          <p:cNvSpPr>
            <a:spLocks noGrp="1"/>
          </p:cNvSpPr>
          <p:nvPr>
            <p:ph type="sldNum" sz="quarter" idx="12"/>
          </p:nvPr>
        </p:nvSpPr>
        <p:spPr/>
        <p:txBody>
          <a:bodyPr/>
          <a:lstStyle/>
          <a:p>
            <a:fld id="{CC057153-B650-4DEB-B370-79DDCFDCE934}" type="slidenum">
              <a:rPr lang="en-US" smtClean="0">
                <a:solidFill>
                  <a:schemeClr val="tx1"/>
                </a:solidFill>
              </a:rPr>
              <a:t>57</a:t>
            </a:fld>
            <a:endParaRPr lang="en-US">
              <a:solidFill>
                <a:schemeClr val="tx1"/>
              </a:solidFill>
            </a:endParaRPr>
          </a:p>
        </p:txBody>
      </p:sp>
    </p:spTree>
    <p:extLst>
      <p:ext uri="{BB962C8B-B14F-4D97-AF65-F5344CB8AC3E}">
        <p14:creationId xmlns:p14="http://schemas.microsoft.com/office/powerpoint/2010/main" val="168515896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D5531FFF-78FF-6C90-A11D-0344C2B98F0C}"/>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719C058D-9B4B-4E53-FB46-43C2F8CC6B76}"/>
              </a:ext>
            </a:extLst>
          </p:cNvPr>
          <p:cNvSpPr>
            <a:spLocks noGrp="1"/>
          </p:cNvSpPr>
          <p:nvPr>
            <p:ph type="title"/>
          </p:nvPr>
        </p:nvSpPr>
        <p:spPr/>
        <p:txBody>
          <a:bodyPr/>
          <a:lstStyle/>
          <a:p>
            <a:r>
              <a:rPr lang="en-US">
                <a:solidFill>
                  <a:schemeClr val="accent2"/>
                </a:solidFill>
              </a:rPr>
              <a:t>West Branch Expenditures</a:t>
            </a:r>
          </a:p>
        </p:txBody>
      </p:sp>
      <p:graphicFrame>
        <p:nvGraphicFramePr>
          <p:cNvPr id="9" name="Chart 8" descr="Bar Chart of West Branch Revenue and Expenditures">
            <a:extLst>
              <a:ext uri="{FF2B5EF4-FFF2-40B4-BE49-F238E27FC236}">
                <a16:creationId xmlns:a16="http://schemas.microsoft.com/office/drawing/2014/main" id="{266E706F-FE09-3271-E0F2-A3B9A7459EC9}"/>
              </a:ext>
            </a:extLst>
          </p:cNvPr>
          <p:cNvGraphicFramePr/>
          <p:nvPr>
            <p:extLst>
              <p:ext uri="{D42A27DB-BD31-4B8C-83A1-F6EECF244321}">
                <p14:modId xmlns:p14="http://schemas.microsoft.com/office/powerpoint/2010/main" val="55867770"/>
              </p:ext>
            </p:extLst>
          </p:nvPr>
        </p:nvGraphicFramePr>
        <p:xfrm>
          <a:off x="606552" y="972214"/>
          <a:ext cx="10969752" cy="4855464"/>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 Placeholder 2">
            <a:extLst>
              <a:ext uri="{FF2B5EF4-FFF2-40B4-BE49-F238E27FC236}">
                <a16:creationId xmlns:a16="http://schemas.microsoft.com/office/drawing/2014/main" id="{A36D4936-2E03-781B-384E-206E9F76C86A}"/>
              </a:ext>
            </a:extLst>
          </p:cNvPr>
          <p:cNvSpPr>
            <a:spLocks noGrp="1"/>
          </p:cNvSpPr>
          <p:nvPr>
            <p:ph type="body" sz="quarter" idx="13"/>
          </p:nvPr>
        </p:nvSpPr>
        <p:spPr>
          <a:xfrm>
            <a:off x="606552" y="6216160"/>
            <a:ext cx="10972800" cy="228600"/>
          </a:xfrm>
        </p:spPr>
        <p:txBody>
          <a:bodyPr>
            <a:normAutofit fontScale="62500" lnSpcReduction="20000"/>
          </a:bodyPr>
          <a:lstStyle/>
          <a:p>
            <a:r>
              <a:rPr lang="en-US">
                <a:solidFill>
                  <a:srgbClr val="000000"/>
                </a:solidFill>
              </a:rPr>
              <a:t>Source: City of West Branch Budgets, FY2024-2026</a:t>
            </a:r>
          </a:p>
        </p:txBody>
      </p:sp>
      <p:sp>
        <p:nvSpPr>
          <p:cNvPr id="2" name="Slide Number Placeholder 1">
            <a:extLst>
              <a:ext uri="{FF2B5EF4-FFF2-40B4-BE49-F238E27FC236}">
                <a16:creationId xmlns:a16="http://schemas.microsoft.com/office/drawing/2014/main" id="{AAE2E1AA-0102-41F7-61BB-53DC5FA62662}"/>
              </a:ext>
            </a:extLst>
          </p:cNvPr>
          <p:cNvSpPr>
            <a:spLocks noGrp="1"/>
          </p:cNvSpPr>
          <p:nvPr>
            <p:ph type="sldNum" sz="quarter" idx="12"/>
          </p:nvPr>
        </p:nvSpPr>
        <p:spPr/>
        <p:txBody>
          <a:bodyPr/>
          <a:lstStyle/>
          <a:p>
            <a:fld id="{CC057153-B650-4DEB-B370-79DDCFDCE934}" type="slidenum">
              <a:rPr lang="en-US" smtClean="0">
                <a:solidFill>
                  <a:schemeClr val="tx1"/>
                </a:solidFill>
              </a:rPr>
              <a:t>58</a:t>
            </a:fld>
            <a:endParaRPr lang="en-US">
              <a:solidFill>
                <a:schemeClr val="tx1"/>
              </a:solidFill>
            </a:endParaRPr>
          </a:p>
        </p:txBody>
      </p:sp>
    </p:spTree>
    <p:extLst>
      <p:ext uri="{BB962C8B-B14F-4D97-AF65-F5344CB8AC3E}">
        <p14:creationId xmlns:p14="http://schemas.microsoft.com/office/powerpoint/2010/main" val="396674264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198CC879-7A00-6C31-4BDC-11923D676A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C78192-3C57-AF82-4094-B00C5E83B399}"/>
              </a:ext>
            </a:extLst>
          </p:cNvPr>
          <p:cNvSpPr>
            <a:spLocks noGrp="1"/>
          </p:cNvSpPr>
          <p:nvPr>
            <p:ph type="title"/>
          </p:nvPr>
        </p:nvSpPr>
        <p:spPr/>
        <p:txBody>
          <a:bodyPr>
            <a:normAutofit/>
          </a:bodyPr>
          <a:lstStyle/>
          <a:p>
            <a:r>
              <a:rPr lang="en-US">
                <a:solidFill>
                  <a:schemeClr val="accent2"/>
                </a:solidFill>
              </a:rPr>
              <a:t>FY 2026 Capital Improvement Projects</a:t>
            </a:r>
          </a:p>
        </p:txBody>
      </p:sp>
      <p:pic>
        <p:nvPicPr>
          <p:cNvPr id="1026" name="Picture 2">
            <a:extLst>
              <a:ext uri="{FF2B5EF4-FFF2-40B4-BE49-F238E27FC236}">
                <a16:creationId xmlns:a16="http://schemas.microsoft.com/office/drawing/2014/main" id="{4EFC6DB7-A29F-EE84-879A-2F89A88B5AAF}"/>
              </a:ex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0037" r="28371"/>
          <a:stretch>
            <a:fillRect/>
          </a:stretch>
        </p:blipFill>
        <p:spPr bwMode="auto">
          <a:xfrm>
            <a:off x="2073786" y="903250"/>
            <a:ext cx="4022214" cy="2525750"/>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CFB99BF1-775C-8C68-DCD0-759ACBE089EB}"/>
              </a:ext>
              <a:ext uri="{C183D7F6-B498-43B3-948B-1728B52AA6E4}">
                <adec:decorative xmlns:adec="http://schemas.microsoft.com/office/drawing/2017/decorative" val="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96000" y="903250"/>
            <a:ext cx="3788627" cy="252575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E3EB81B2-19A8-3C39-7AC2-98FF7405A932}"/>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rcRect t="24429"/>
          <a:stretch>
            <a:fillRect/>
          </a:stretch>
        </p:blipFill>
        <p:spPr>
          <a:xfrm>
            <a:off x="2071492" y="3419284"/>
            <a:ext cx="4022214" cy="2524316"/>
          </a:xfrm>
          <a:prstGeom prst="rect">
            <a:avLst/>
          </a:prstGeom>
        </p:spPr>
      </p:pic>
      <p:pic>
        <p:nvPicPr>
          <p:cNvPr id="12" name="Picture 11">
            <a:extLst>
              <a:ext uri="{FF2B5EF4-FFF2-40B4-BE49-F238E27FC236}">
                <a16:creationId xmlns:a16="http://schemas.microsoft.com/office/drawing/2014/main" id="{C320C541-7866-A711-F8EE-03AEE58F84C4}"/>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86856" y="3429000"/>
            <a:ext cx="3797771" cy="2524316"/>
          </a:xfrm>
          <a:prstGeom prst="rect">
            <a:avLst/>
          </a:prstGeom>
        </p:spPr>
      </p:pic>
      <p:sp>
        <p:nvSpPr>
          <p:cNvPr id="15" name="Oval 14">
            <a:extLst>
              <a:ext uri="{FF2B5EF4-FFF2-40B4-BE49-F238E27FC236}">
                <a16:creationId xmlns:a16="http://schemas.microsoft.com/office/drawing/2014/main" id="{5AD3F919-0481-12FC-03AC-DDC37AE315FC}"/>
              </a:ext>
              <a:ext uri="{C183D7F6-B498-43B3-948B-1728B52AA6E4}">
                <adec:decorative xmlns:adec="http://schemas.microsoft.com/office/drawing/2017/decorative" val="1"/>
              </a:ext>
            </a:extLst>
          </p:cNvPr>
          <p:cNvSpPr/>
          <p:nvPr/>
        </p:nvSpPr>
        <p:spPr>
          <a:xfrm>
            <a:off x="5001207" y="2334207"/>
            <a:ext cx="2189585" cy="2189585"/>
          </a:xfrm>
          <a:prstGeom prst="ellipse">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a:solidFill>
                  <a:schemeClr val="tx1"/>
                </a:solidFill>
                <a:cs typeface="Times New Roman"/>
              </a:rPr>
              <a:t>$5,114,827</a:t>
            </a:r>
            <a:endParaRPr lang="en-US" sz="2200" b="1">
              <a:solidFill>
                <a:schemeClr val="tx1"/>
              </a:solidFill>
            </a:endParaRPr>
          </a:p>
        </p:txBody>
      </p:sp>
      <p:sp>
        <p:nvSpPr>
          <p:cNvPr id="16" name="TextBox 15">
            <a:extLst>
              <a:ext uri="{FF2B5EF4-FFF2-40B4-BE49-F238E27FC236}">
                <a16:creationId xmlns:a16="http://schemas.microsoft.com/office/drawing/2014/main" id="{811A2E3D-A2E4-7CC0-C7EC-24E1CA6F5667}"/>
              </a:ext>
            </a:extLst>
          </p:cNvPr>
          <p:cNvSpPr txBox="1"/>
          <p:nvPr/>
        </p:nvSpPr>
        <p:spPr>
          <a:xfrm>
            <a:off x="367461" y="1565958"/>
            <a:ext cx="1583658" cy="1200329"/>
          </a:xfrm>
          <a:prstGeom prst="rect">
            <a:avLst/>
          </a:prstGeom>
          <a:noFill/>
        </p:spPr>
        <p:txBody>
          <a:bodyPr wrap="square">
            <a:spAutoFit/>
          </a:bodyPr>
          <a:lstStyle/>
          <a:p>
            <a:pPr lvl="0" algn="ctr"/>
            <a:r>
              <a:rPr lang="en-US" sz="2400">
                <a:solidFill>
                  <a:schemeClr val="tx1"/>
                </a:solidFill>
                <a:latin typeface="Aptos"/>
              </a:rPr>
              <a:t>Cedar Johnson Road</a:t>
            </a:r>
          </a:p>
        </p:txBody>
      </p:sp>
      <p:sp>
        <p:nvSpPr>
          <p:cNvPr id="5" name="TextBox 4">
            <a:extLst>
              <a:ext uri="{FF2B5EF4-FFF2-40B4-BE49-F238E27FC236}">
                <a16:creationId xmlns:a16="http://schemas.microsoft.com/office/drawing/2014/main" id="{D8B830B2-9D52-8267-E1AA-79D7A241363A}"/>
              </a:ext>
            </a:extLst>
          </p:cNvPr>
          <p:cNvSpPr txBox="1"/>
          <p:nvPr/>
        </p:nvSpPr>
        <p:spPr>
          <a:xfrm>
            <a:off x="10007294" y="1565959"/>
            <a:ext cx="1583658" cy="1200329"/>
          </a:xfrm>
          <a:prstGeom prst="rect">
            <a:avLst/>
          </a:prstGeom>
          <a:noFill/>
        </p:spPr>
        <p:txBody>
          <a:bodyPr wrap="square">
            <a:spAutoFit/>
          </a:bodyPr>
          <a:lstStyle/>
          <a:p>
            <a:pPr lvl="0" algn="ctr"/>
            <a:r>
              <a:rPr lang="en-US" sz="2400" err="1">
                <a:solidFill>
                  <a:schemeClr val="tx1"/>
                </a:solidFill>
                <a:latin typeface="Aptos"/>
              </a:rPr>
              <a:t>Wapsi</a:t>
            </a:r>
            <a:r>
              <a:rPr lang="en-US" sz="2400">
                <a:solidFill>
                  <a:schemeClr val="tx1"/>
                </a:solidFill>
                <a:latin typeface="Aptos"/>
              </a:rPr>
              <a:t> Creek Widening</a:t>
            </a:r>
          </a:p>
        </p:txBody>
      </p:sp>
      <p:sp>
        <p:nvSpPr>
          <p:cNvPr id="22" name="TextBox 21">
            <a:extLst>
              <a:ext uri="{FF2B5EF4-FFF2-40B4-BE49-F238E27FC236}">
                <a16:creationId xmlns:a16="http://schemas.microsoft.com/office/drawing/2014/main" id="{3C11D61E-DDC1-B3B1-9A77-7B4B3EF3F115}"/>
              </a:ext>
            </a:extLst>
          </p:cNvPr>
          <p:cNvSpPr txBox="1"/>
          <p:nvPr/>
        </p:nvSpPr>
        <p:spPr>
          <a:xfrm>
            <a:off x="279526" y="4036791"/>
            <a:ext cx="1759527" cy="1200329"/>
          </a:xfrm>
          <a:prstGeom prst="rect">
            <a:avLst/>
          </a:prstGeom>
          <a:noFill/>
        </p:spPr>
        <p:txBody>
          <a:bodyPr wrap="square">
            <a:spAutoFit/>
          </a:bodyPr>
          <a:lstStyle/>
          <a:p>
            <a:pPr lvl="0" algn="ctr"/>
            <a:r>
              <a:rPr lang="en-US" sz="2400">
                <a:solidFill>
                  <a:schemeClr val="tx1"/>
                </a:solidFill>
                <a:latin typeface="Aptos"/>
              </a:rPr>
              <a:t>West Main Street Mill and Overlay</a:t>
            </a:r>
          </a:p>
        </p:txBody>
      </p:sp>
      <p:sp>
        <p:nvSpPr>
          <p:cNvPr id="13" name="TextBox 12">
            <a:extLst>
              <a:ext uri="{FF2B5EF4-FFF2-40B4-BE49-F238E27FC236}">
                <a16:creationId xmlns:a16="http://schemas.microsoft.com/office/drawing/2014/main" id="{06440638-6FD8-C8C9-36E3-A88B1E708809}"/>
              </a:ext>
            </a:extLst>
          </p:cNvPr>
          <p:cNvSpPr txBox="1"/>
          <p:nvPr/>
        </p:nvSpPr>
        <p:spPr>
          <a:xfrm>
            <a:off x="10007294" y="4043138"/>
            <a:ext cx="1917228" cy="1200329"/>
          </a:xfrm>
          <a:prstGeom prst="rect">
            <a:avLst/>
          </a:prstGeom>
          <a:noFill/>
        </p:spPr>
        <p:txBody>
          <a:bodyPr wrap="square">
            <a:spAutoFit/>
          </a:bodyPr>
          <a:lstStyle/>
          <a:p>
            <a:pPr lvl="0" algn="ctr"/>
            <a:r>
              <a:rPr lang="en-US" sz="2400">
                <a:solidFill>
                  <a:schemeClr val="tx1"/>
                </a:solidFill>
                <a:latin typeface="Aptos"/>
              </a:rPr>
              <a:t>Water </a:t>
            </a:r>
          </a:p>
          <a:p>
            <a:pPr lvl="0" algn="ctr"/>
            <a:r>
              <a:rPr lang="en-US" sz="2400">
                <a:solidFill>
                  <a:schemeClr val="tx1"/>
                </a:solidFill>
                <a:latin typeface="Aptos"/>
              </a:rPr>
              <a:t>Main Maintenance</a:t>
            </a:r>
          </a:p>
        </p:txBody>
      </p:sp>
      <p:sp>
        <p:nvSpPr>
          <p:cNvPr id="10" name="TextBox 9">
            <a:extLst>
              <a:ext uri="{FF2B5EF4-FFF2-40B4-BE49-F238E27FC236}">
                <a16:creationId xmlns:a16="http://schemas.microsoft.com/office/drawing/2014/main" id="{41184592-2DBF-E95E-3204-CC85C586E0DE}"/>
              </a:ext>
              <a:ext uri="{C183D7F6-B498-43B3-948B-1728B52AA6E4}">
                <adec:decorative xmlns:adec="http://schemas.microsoft.com/office/drawing/2017/decorative" val="1"/>
              </a:ext>
            </a:extLst>
          </p:cNvPr>
          <p:cNvSpPr txBox="1"/>
          <p:nvPr/>
        </p:nvSpPr>
        <p:spPr>
          <a:xfrm>
            <a:off x="512232" y="6170918"/>
            <a:ext cx="5001768" cy="323165"/>
          </a:xfrm>
          <a:prstGeom prst="rect">
            <a:avLst/>
          </a:prstGeom>
          <a:noFill/>
        </p:spPr>
        <p:txBody>
          <a:bodyPr wrap="square" rtlCol="0">
            <a:spAutoFit/>
          </a:bodyPr>
          <a:lstStyle/>
          <a:p>
            <a:r>
              <a:rPr lang="en-US" sz="1500">
                <a:latin typeface="+mn-lt"/>
              </a:rPr>
              <a:t>Source: City of West Branch FY2026 Budget, Google Images</a:t>
            </a:r>
          </a:p>
        </p:txBody>
      </p:sp>
      <p:sp>
        <p:nvSpPr>
          <p:cNvPr id="3" name="Slide Number Placeholder 2">
            <a:extLst>
              <a:ext uri="{FF2B5EF4-FFF2-40B4-BE49-F238E27FC236}">
                <a16:creationId xmlns:a16="http://schemas.microsoft.com/office/drawing/2014/main" id="{AFB536DD-1D5D-86FD-EB6F-E710CBD87F3E}"/>
              </a:ext>
            </a:extLst>
          </p:cNvPr>
          <p:cNvSpPr>
            <a:spLocks noGrp="1"/>
          </p:cNvSpPr>
          <p:nvPr>
            <p:ph type="sldNum" sz="quarter" idx="12"/>
          </p:nvPr>
        </p:nvSpPr>
        <p:spPr/>
        <p:txBody>
          <a:bodyPr/>
          <a:lstStyle/>
          <a:p>
            <a:fld id="{CC057153-B650-4DEB-B370-79DDCFDCE934}" type="slidenum">
              <a:rPr lang="en-US" smtClean="0">
                <a:solidFill>
                  <a:schemeClr val="tx1"/>
                </a:solidFill>
              </a:rPr>
              <a:t>59</a:t>
            </a:fld>
            <a:endParaRPr lang="en-US">
              <a:solidFill>
                <a:schemeClr val="tx1"/>
              </a:solidFill>
            </a:endParaRPr>
          </a:p>
        </p:txBody>
      </p:sp>
    </p:spTree>
    <p:extLst>
      <p:ext uri="{BB962C8B-B14F-4D97-AF65-F5344CB8AC3E}">
        <p14:creationId xmlns:p14="http://schemas.microsoft.com/office/powerpoint/2010/main" val="16527893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9DA59457-CDEF-8DB9-97C1-6340E21EFC0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23AA30A-2F2E-F971-9B32-C010D099397E}"/>
              </a:ext>
            </a:extLst>
          </p:cNvPr>
          <p:cNvSpPr>
            <a:spLocks noGrp="1"/>
          </p:cNvSpPr>
          <p:nvPr>
            <p:ph type="title"/>
          </p:nvPr>
        </p:nvSpPr>
        <p:spPr/>
        <p:txBody>
          <a:bodyPr/>
          <a:lstStyle/>
          <a:p>
            <a:r>
              <a:rPr lang="en-US">
                <a:solidFill>
                  <a:schemeClr val="accent5"/>
                </a:solidFill>
              </a:rPr>
              <a:t>Capital Improvement Plan 2015 - 2020</a:t>
            </a:r>
          </a:p>
        </p:txBody>
      </p:sp>
      <p:pic>
        <p:nvPicPr>
          <p:cNvPr id="8" name="Picture 7">
            <a:extLst>
              <a:ext uri="{FF2B5EF4-FFF2-40B4-BE49-F238E27FC236}">
                <a16:creationId xmlns:a16="http://schemas.microsoft.com/office/drawing/2014/main" id="{919CE167-593F-1EB2-F8DB-32E0A6520A3A}"/>
              </a:ext>
              <a:ext uri="{C183D7F6-B498-43B3-948B-1728B52AA6E4}">
                <adec:decorative xmlns:adec="http://schemas.microsoft.com/office/drawing/2017/decorative" val="1"/>
              </a:ext>
            </a:extLst>
          </p:cNvPr>
          <p:cNvPicPr>
            <a:picLocks noChangeAspect="1"/>
          </p:cNvPicPr>
          <p:nvPr/>
        </p:nvPicPr>
        <p:blipFill>
          <a:blip r:embed="rId3"/>
          <a:srcRect r="53187" b="52728"/>
          <a:stretch>
            <a:fillRect/>
          </a:stretch>
        </p:blipFill>
        <p:spPr>
          <a:xfrm>
            <a:off x="606552" y="914400"/>
            <a:ext cx="5486400" cy="2538401"/>
          </a:xfrm>
          <a:prstGeom prst="rect">
            <a:avLst/>
          </a:prstGeom>
        </p:spPr>
      </p:pic>
      <p:pic>
        <p:nvPicPr>
          <p:cNvPr id="11" name="Picture 10">
            <a:extLst>
              <a:ext uri="{FF2B5EF4-FFF2-40B4-BE49-F238E27FC236}">
                <a16:creationId xmlns:a16="http://schemas.microsoft.com/office/drawing/2014/main" id="{FED05335-1262-D48A-1819-EBB8F4E11A71}"/>
              </a:ext>
              <a:ext uri="{C183D7F6-B498-43B3-948B-1728B52AA6E4}">
                <adec:decorative xmlns:adec="http://schemas.microsoft.com/office/drawing/2017/decorative" val="1"/>
              </a:ext>
            </a:extLst>
          </p:cNvPr>
          <p:cNvPicPr>
            <a:picLocks noChangeAspect="1"/>
          </p:cNvPicPr>
          <p:nvPr/>
        </p:nvPicPr>
        <p:blipFill>
          <a:blip r:embed="rId3"/>
          <a:srcRect l="52904" b="52728"/>
          <a:stretch>
            <a:fillRect/>
          </a:stretch>
        </p:blipFill>
        <p:spPr>
          <a:xfrm>
            <a:off x="6092952" y="914400"/>
            <a:ext cx="5486400" cy="2530753"/>
          </a:xfrm>
          <a:prstGeom prst="rect">
            <a:avLst/>
          </a:prstGeom>
        </p:spPr>
      </p:pic>
      <p:pic>
        <p:nvPicPr>
          <p:cNvPr id="13" name="Picture 12">
            <a:extLst>
              <a:ext uri="{FF2B5EF4-FFF2-40B4-BE49-F238E27FC236}">
                <a16:creationId xmlns:a16="http://schemas.microsoft.com/office/drawing/2014/main" id="{9FB4D0E5-3CC6-B483-51B5-2F15B80BA95B}"/>
              </a:ext>
              <a:ext uri="{C183D7F6-B498-43B3-948B-1728B52AA6E4}">
                <adec:decorative xmlns:adec="http://schemas.microsoft.com/office/drawing/2017/decorative" val="1"/>
              </a:ext>
            </a:extLst>
          </p:cNvPr>
          <p:cNvPicPr>
            <a:picLocks noChangeAspect="1"/>
          </p:cNvPicPr>
          <p:nvPr/>
        </p:nvPicPr>
        <p:blipFill>
          <a:blip r:embed="rId3"/>
          <a:srcRect l="21638" t="51243" r="16235" b="247"/>
          <a:stretch>
            <a:fillRect/>
          </a:stretch>
        </p:blipFill>
        <p:spPr>
          <a:xfrm>
            <a:off x="612648" y="3452801"/>
            <a:ext cx="5483352" cy="2490799"/>
          </a:xfrm>
          <a:prstGeom prst="rect">
            <a:avLst/>
          </a:prstGeom>
        </p:spPr>
      </p:pic>
      <p:pic>
        <p:nvPicPr>
          <p:cNvPr id="1030" name="Picture 6">
            <a:extLst>
              <a:ext uri="{FF2B5EF4-FFF2-40B4-BE49-F238E27FC236}">
                <a16:creationId xmlns:a16="http://schemas.microsoft.com/office/drawing/2014/main" id="{0261E19F-3752-59A8-EBBC-B9E2CE7E8219}"/>
              </a:ext>
              <a:ext uri="{C183D7F6-B498-43B3-948B-1728B52AA6E4}">
                <adec:decorative xmlns:adec="http://schemas.microsoft.com/office/drawing/2017/decorative" val="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8333" b="23567"/>
          <a:stretch>
            <a:fillRect/>
          </a:stretch>
        </p:blipFill>
        <p:spPr bwMode="auto">
          <a:xfrm>
            <a:off x="6099048" y="3445152"/>
            <a:ext cx="5486400" cy="2498448"/>
          </a:xfrm>
          <a:prstGeom prst="rect">
            <a:avLst/>
          </a:prstGeom>
          <a:noFill/>
          <a:extLst>
            <a:ext uri="{909E8E84-426E-40DD-AFC4-6F175D3DCCD1}">
              <a14:hiddenFill xmlns:a14="http://schemas.microsoft.com/office/drawing/2010/main">
                <a:solidFill>
                  <a:srgbClr val="FFFFFF"/>
                </a:solidFill>
              </a14:hiddenFill>
            </a:ext>
          </a:extLst>
        </p:spPr>
      </p:pic>
      <p:sp>
        <p:nvSpPr>
          <p:cNvPr id="7" name="Oval 6">
            <a:extLst>
              <a:ext uri="{FF2B5EF4-FFF2-40B4-BE49-F238E27FC236}">
                <a16:creationId xmlns:a16="http://schemas.microsoft.com/office/drawing/2014/main" id="{454EAAFB-C529-FC20-BB3E-92E7FD0F9FD3}"/>
              </a:ext>
            </a:extLst>
          </p:cNvPr>
          <p:cNvSpPr/>
          <p:nvPr/>
        </p:nvSpPr>
        <p:spPr>
          <a:xfrm>
            <a:off x="4618556" y="1953080"/>
            <a:ext cx="2951840" cy="2951840"/>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bg1"/>
                </a:solidFill>
              </a:rPr>
              <a:t>9 </a:t>
            </a:r>
            <a:r>
              <a:rPr lang="en-US" sz="3200">
                <a:solidFill>
                  <a:schemeClr val="bg1"/>
                </a:solidFill>
              </a:rPr>
              <a:t>of</a:t>
            </a:r>
            <a:r>
              <a:rPr lang="en-US" sz="3200" b="1">
                <a:solidFill>
                  <a:schemeClr val="bg1"/>
                </a:solidFill>
              </a:rPr>
              <a:t> 19 </a:t>
            </a:r>
          </a:p>
          <a:p>
            <a:pPr algn="ctr"/>
            <a:r>
              <a:rPr lang="en-US" sz="3200">
                <a:solidFill>
                  <a:schemeClr val="bg1"/>
                </a:solidFill>
              </a:rPr>
              <a:t>Projects Completed</a:t>
            </a:r>
          </a:p>
        </p:txBody>
      </p:sp>
      <p:sp>
        <p:nvSpPr>
          <p:cNvPr id="2" name="AutoShape 2">
            <a:extLst>
              <a:ext uri="{FF2B5EF4-FFF2-40B4-BE49-F238E27FC236}">
                <a16:creationId xmlns:a16="http://schemas.microsoft.com/office/drawing/2014/main" id="{1BD93383-8C5F-3FA4-8B1B-9C44070FBC81}"/>
              </a:ext>
              <a:ext uri="{C183D7F6-B498-43B3-948B-1728B52AA6E4}">
                <adec:decorative xmlns:adec="http://schemas.microsoft.com/office/drawing/2017/decorative" val="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Slide Number Placeholder 2">
            <a:extLst>
              <a:ext uri="{FF2B5EF4-FFF2-40B4-BE49-F238E27FC236}">
                <a16:creationId xmlns:a16="http://schemas.microsoft.com/office/drawing/2014/main" id="{643CD0FE-BE64-249C-BDAD-26700ECA2749}"/>
              </a:ext>
            </a:extLst>
          </p:cNvPr>
          <p:cNvSpPr>
            <a:spLocks noGrp="1"/>
          </p:cNvSpPr>
          <p:nvPr>
            <p:ph type="sldNum" sz="quarter" idx="12"/>
          </p:nvPr>
        </p:nvSpPr>
        <p:spPr/>
        <p:txBody>
          <a:bodyPr/>
          <a:lstStyle/>
          <a:p>
            <a:fld id="{CC057153-B650-4DEB-B370-79DDCFDCE934}" type="slidenum">
              <a:rPr lang="en-US" smtClean="0">
                <a:solidFill>
                  <a:schemeClr val="tx1"/>
                </a:solidFill>
              </a:rPr>
              <a:t>6</a:t>
            </a:fld>
            <a:endParaRPr lang="en-US">
              <a:solidFill>
                <a:schemeClr val="tx1"/>
              </a:solidFill>
            </a:endParaRPr>
          </a:p>
        </p:txBody>
      </p:sp>
    </p:spTree>
    <p:extLst>
      <p:ext uri="{BB962C8B-B14F-4D97-AF65-F5344CB8AC3E}">
        <p14:creationId xmlns:p14="http://schemas.microsoft.com/office/powerpoint/2010/main" val="287026618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34D76613-1175-142C-2A34-E1DA123744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2C9F18-D00E-26B4-7E59-7FC542DBA590}"/>
              </a:ext>
            </a:extLst>
          </p:cNvPr>
          <p:cNvSpPr>
            <a:spLocks noGrp="1"/>
          </p:cNvSpPr>
          <p:nvPr>
            <p:ph type="title"/>
          </p:nvPr>
        </p:nvSpPr>
        <p:spPr/>
        <p:txBody>
          <a:bodyPr>
            <a:normAutofit/>
          </a:bodyPr>
          <a:lstStyle/>
          <a:p>
            <a:r>
              <a:rPr lang="en-US">
                <a:solidFill>
                  <a:schemeClr val="accent2"/>
                </a:solidFill>
              </a:rPr>
              <a:t>TIF Projects</a:t>
            </a:r>
          </a:p>
        </p:txBody>
      </p:sp>
      <p:sp>
        <p:nvSpPr>
          <p:cNvPr id="4" name="Oval 3">
            <a:extLst>
              <a:ext uri="{FF2B5EF4-FFF2-40B4-BE49-F238E27FC236}">
                <a16:creationId xmlns:a16="http://schemas.microsoft.com/office/drawing/2014/main" id="{CDD73CAB-FCBF-BF28-06B4-EB835B3973AF}"/>
              </a:ext>
              <a:ext uri="{C183D7F6-B498-43B3-948B-1728B52AA6E4}">
                <adec:decorative xmlns:adec="http://schemas.microsoft.com/office/drawing/2017/decorative" val="1"/>
              </a:ext>
            </a:extLst>
          </p:cNvPr>
          <p:cNvSpPr/>
          <p:nvPr/>
        </p:nvSpPr>
        <p:spPr>
          <a:xfrm>
            <a:off x="6294446" y="1598137"/>
            <a:ext cx="336423" cy="338753"/>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accent5"/>
                </a:solidFill>
              </a:rPr>
              <a:t>1</a:t>
            </a:r>
          </a:p>
        </p:txBody>
      </p:sp>
      <p:sp>
        <p:nvSpPr>
          <p:cNvPr id="5" name="Oval 4">
            <a:extLst>
              <a:ext uri="{FF2B5EF4-FFF2-40B4-BE49-F238E27FC236}">
                <a16:creationId xmlns:a16="http://schemas.microsoft.com/office/drawing/2014/main" id="{62ED8455-AA25-D823-FE2E-D841E46319D0}"/>
              </a:ext>
              <a:ext uri="{C183D7F6-B498-43B3-948B-1728B52AA6E4}">
                <adec:decorative xmlns:adec="http://schemas.microsoft.com/office/drawing/2017/decorative" val="1"/>
              </a:ext>
            </a:extLst>
          </p:cNvPr>
          <p:cNvSpPr/>
          <p:nvPr/>
        </p:nvSpPr>
        <p:spPr>
          <a:xfrm>
            <a:off x="6913191" y="2280449"/>
            <a:ext cx="336423" cy="338753"/>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accent5"/>
                </a:solidFill>
              </a:rPr>
              <a:t>2</a:t>
            </a:r>
          </a:p>
        </p:txBody>
      </p:sp>
      <p:sp>
        <p:nvSpPr>
          <p:cNvPr id="6" name="Oval 5">
            <a:extLst>
              <a:ext uri="{FF2B5EF4-FFF2-40B4-BE49-F238E27FC236}">
                <a16:creationId xmlns:a16="http://schemas.microsoft.com/office/drawing/2014/main" id="{D234CA6B-BF3A-E6EC-5EE6-BAAA1F60C29C}"/>
              </a:ext>
              <a:ext uri="{C183D7F6-B498-43B3-948B-1728B52AA6E4}">
                <adec:decorative xmlns:adec="http://schemas.microsoft.com/office/drawing/2017/decorative" val="1"/>
              </a:ext>
            </a:extLst>
          </p:cNvPr>
          <p:cNvSpPr/>
          <p:nvPr/>
        </p:nvSpPr>
        <p:spPr>
          <a:xfrm>
            <a:off x="8781337" y="2489155"/>
            <a:ext cx="336423" cy="338753"/>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accent5"/>
                </a:solidFill>
              </a:rPr>
              <a:t>3</a:t>
            </a:r>
          </a:p>
        </p:txBody>
      </p:sp>
      <p:sp>
        <p:nvSpPr>
          <p:cNvPr id="8" name="Oval 7">
            <a:extLst>
              <a:ext uri="{FF2B5EF4-FFF2-40B4-BE49-F238E27FC236}">
                <a16:creationId xmlns:a16="http://schemas.microsoft.com/office/drawing/2014/main" id="{BEA24EDA-F0E7-5515-47C1-21C64858A25E}"/>
              </a:ext>
              <a:ext uri="{C183D7F6-B498-43B3-948B-1728B52AA6E4}">
                <adec:decorative xmlns:adec="http://schemas.microsoft.com/office/drawing/2017/decorative" val="1"/>
              </a:ext>
            </a:extLst>
          </p:cNvPr>
          <p:cNvSpPr/>
          <p:nvPr/>
        </p:nvSpPr>
        <p:spPr>
          <a:xfrm>
            <a:off x="8411221" y="3552456"/>
            <a:ext cx="336423" cy="338753"/>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accent5"/>
                </a:solidFill>
              </a:rPr>
              <a:t>4</a:t>
            </a:r>
          </a:p>
        </p:txBody>
      </p:sp>
      <p:sp>
        <p:nvSpPr>
          <p:cNvPr id="9" name="Oval 8">
            <a:extLst>
              <a:ext uri="{FF2B5EF4-FFF2-40B4-BE49-F238E27FC236}">
                <a16:creationId xmlns:a16="http://schemas.microsoft.com/office/drawing/2014/main" id="{248B3E97-2782-62D6-1E79-28688C234747}"/>
              </a:ext>
              <a:ext uri="{C183D7F6-B498-43B3-948B-1728B52AA6E4}">
                <adec:decorative xmlns:adec="http://schemas.microsoft.com/office/drawing/2017/decorative" val="1"/>
              </a:ext>
            </a:extLst>
          </p:cNvPr>
          <p:cNvSpPr/>
          <p:nvPr/>
        </p:nvSpPr>
        <p:spPr>
          <a:xfrm>
            <a:off x="8444914" y="4266035"/>
            <a:ext cx="336423" cy="338753"/>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accent5"/>
                </a:solidFill>
              </a:rPr>
              <a:t>5</a:t>
            </a:r>
          </a:p>
        </p:txBody>
      </p:sp>
      <p:sp>
        <p:nvSpPr>
          <p:cNvPr id="10" name="Oval 9">
            <a:extLst>
              <a:ext uri="{FF2B5EF4-FFF2-40B4-BE49-F238E27FC236}">
                <a16:creationId xmlns:a16="http://schemas.microsoft.com/office/drawing/2014/main" id="{1AAB6652-E03D-F16D-75AE-34490F4115B2}"/>
              </a:ext>
              <a:ext uri="{C183D7F6-B498-43B3-948B-1728B52AA6E4}">
                <adec:decorative xmlns:adec="http://schemas.microsoft.com/office/drawing/2017/decorative" val="1"/>
              </a:ext>
            </a:extLst>
          </p:cNvPr>
          <p:cNvSpPr/>
          <p:nvPr/>
        </p:nvSpPr>
        <p:spPr>
          <a:xfrm>
            <a:off x="8813281" y="3603748"/>
            <a:ext cx="336423" cy="338753"/>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accent5"/>
                </a:solidFill>
              </a:rPr>
              <a:t>6</a:t>
            </a:r>
          </a:p>
        </p:txBody>
      </p:sp>
      <p:sp>
        <p:nvSpPr>
          <p:cNvPr id="13" name="Oval 12">
            <a:extLst>
              <a:ext uri="{FF2B5EF4-FFF2-40B4-BE49-F238E27FC236}">
                <a16:creationId xmlns:a16="http://schemas.microsoft.com/office/drawing/2014/main" id="{0B60F88C-974D-5D81-20DC-5E2838181923}"/>
              </a:ext>
            </a:extLst>
          </p:cNvPr>
          <p:cNvSpPr/>
          <p:nvPr/>
        </p:nvSpPr>
        <p:spPr>
          <a:xfrm>
            <a:off x="605670" y="1377556"/>
            <a:ext cx="495508" cy="44116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accent5"/>
                </a:solidFill>
              </a:rPr>
              <a:t>1</a:t>
            </a:r>
          </a:p>
        </p:txBody>
      </p:sp>
      <p:sp>
        <p:nvSpPr>
          <p:cNvPr id="15" name="TextBox 14">
            <a:extLst>
              <a:ext uri="{FF2B5EF4-FFF2-40B4-BE49-F238E27FC236}">
                <a16:creationId xmlns:a16="http://schemas.microsoft.com/office/drawing/2014/main" id="{A4F3B994-72FC-8566-F726-BD1F52A66EDA}"/>
              </a:ext>
            </a:extLst>
          </p:cNvPr>
          <p:cNvSpPr txBox="1"/>
          <p:nvPr/>
        </p:nvSpPr>
        <p:spPr>
          <a:xfrm>
            <a:off x="1212060" y="1416787"/>
            <a:ext cx="3923936" cy="29935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1600200">
              <a:lnSpc>
                <a:spcPct val="90000"/>
              </a:lnSpc>
              <a:spcBef>
                <a:spcPct val="0"/>
              </a:spcBef>
              <a:spcAft>
                <a:spcPct val="35000"/>
              </a:spcAft>
              <a:buNone/>
            </a:pPr>
            <a:r>
              <a:rPr lang="en-US" sz="3000" kern="1200"/>
              <a:t>Little Lights on the Lane</a:t>
            </a:r>
          </a:p>
        </p:txBody>
      </p:sp>
      <p:sp>
        <p:nvSpPr>
          <p:cNvPr id="29" name="TextBox 28">
            <a:extLst>
              <a:ext uri="{FF2B5EF4-FFF2-40B4-BE49-F238E27FC236}">
                <a16:creationId xmlns:a16="http://schemas.microsoft.com/office/drawing/2014/main" id="{1E848362-9799-7B62-8877-F51B1B232000}"/>
              </a:ext>
            </a:extLst>
          </p:cNvPr>
          <p:cNvSpPr txBox="1"/>
          <p:nvPr/>
        </p:nvSpPr>
        <p:spPr>
          <a:xfrm>
            <a:off x="1373890" y="1827565"/>
            <a:ext cx="3923936" cy="29935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1600200">
              <a:lnSpc>
                <a:spcPct val="90000"/>
              </a:lnSpc>
              <a:spcBef>
                <a:spcPct val="0"/>
              </a:spcBef>
              <a:spcAft>
                <a:spcPct val="35000"/>
              </a:spcAft>
              <a:buNone/>
            </a:pPr>
            <a:r>
              <a:rPr lang="en-US" sz="2000" kern="1200"/>
              <a:t>$15,000 rebate (FY 2026)</a:t>
            </a:r>
          </a:p>
        </p:txBody>
      </p:sp>
      <p:sp>
        <p:nvSpPr>
          <p:cNvPr id="19" name="Oval 18">
            <a:extLst>
              <a:ext uri="{FF2B5EF4-FFF2-40B4-BE49-F238E27FC236}">
                <a16:creationId xmlns:a16="http://schemas.microsoft.com/office/drawing/2014/main" id="{D7E24FC6-6B76-9839-1898-CA3983228A1D}"/>
              </a:ext>
            </a:extLst>
          </p:cNvPr>
          <p:cNvSpPr/>
          <p:nvPr/>
        </p:nvSpPr>
        <p:spPr>
          <a:xfrm>
            <a:off x="606488" y="2244425"/>
            <a:ext cx="495508" cy="44116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accent5"/>
                </a:solidFill>
              </a:rPr>
              <a:t>2</a:t>
            </a:r>
          </a:p>
        </p:txBody>
      </p:sp>
      <p:sp>
        <p:nvSpPr>
          <p:cNvPr id="16" name="TextBox 15">
            <a:extLst>
              <a:ext uri="{FF2B5EF4-FFF2-40B4-BE49-F238E27FC236}">
                <a16:creationId xmlns:a16="http://schemas.microsoft.com/office/drawing/2014/main" id="{B19D77B8-792B-9EE4-7FC2-6550B686E5B4}"/>
              </a:ext>
            </a:extLst>
          </p:cNvPr>
          <p:cNvSpPr txBox="1"/>
          <p:nvPr/>
        </p:nvSpPr>
        <p:spPr>
          <a:xfrm>
            <a:off x="1265938" y="2272923"/>
            <a:ext cx="2604665" cy="24008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1600200">
              <a:lnSpc>
                <a:spcPct val="90000"/>
              </a:lnSpc>
              <a:spcBef>
                <a:spcPct val="0"/>
              </a:spcBef>
              <a:spcAft>
                <a:spcPct val="35000"/>
              </a:spcAft>
              <a:buNone/>
            </a:pPr>
            <a:r>
              <a:rPr lang="en-US" sz="3000" kern="1200"/>
              <a:t>The Meadows</a:t>
            </a:r>
          </a:p>
        </p:txBody>
      </p:sp>
      <p:sp>
        <p:nvSpPr>
          <p:cNvPr id="30" name="TextBox 29">
            <a:extLst>
              <a:ext uri="{FF2B5EF4-FFF2-40B4-BE49-F238E27FC236}">
                <a16:creationId xmlns:a16="http://schemas.microsoft.com/office/drawing/2014/main" id="{B1542A99-34AF-32F9-6C04-1E3C01F61BAC}"/>
              </a:ext>
            </a:extLst>
          </p:cNvPr>
          <p:cNvSpPr txBox="1"/>
          <p:nvPr/>
        </p:nvSpPr>
        <p:spPr>
          <a:xfrm>
            <a:off x="1373890" y="2658036"/>
            <a:ext cx="3923936" cy="29935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1600200">
              <a:lnSpc>
                <a:spcPct val="90000"/>
              </a:lnSpc>
              <a:spcBef>
                <a:spcPct val="0"/>
              </a:spcBef>
              <a:spcAft>
                <a:spcPct val="35000"/>
              </a:spcAft>
              <a:buNone/>
            </a:pPr>
            <a:r>
              <a:rPr lang="en-US" sz="2000" kern="1200"/>
              <a:t>$131,524 rebate (FY 2026)</a:t>
            </a:r>
          </a:p>
        </p:txBody>
      </p:sp>
      <p:sp>
        <p:nvSpPr>
          <p:cNvPr id="20" name="Oval 19">
            <a:extLst>
              <a:ext uri="{FF2B5EF4-FFF2-40B4-BE49-F238E27FC236}">
                <a16:creationId xmlns:a16="http://schemas.microsoft.com/office/drawing/2014/main" id="{2BF1170E-6087-AB4A-28A4-058194CCDD7E}"/>
              </a:ext>
            </a:extLst>
          </p:cNvPr>
          <p:cNvSpPr/>
          <p:nvPr/>
        </p:nvSpPr>
        <p:spPr>
          <a:xfrm>
            <a:off x="605670" y="3111294"/>
            <a:ext cx="495508" cy="44116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accent5"/>
                </a:solidFill>
              </a:rPr>
              <a:t>3</a:t>
            </a:r>
          </a:p>
        </p:txBody>
      </p:sp>
      <p:sp>
        <p:nvSpPr>
          <p:cNvPr id="21" name="TextBox 20">
            <a:extLst>
              <a:ext uri="{FF2B5EF4-FFF2-40B4-BE49-F238E27FC236}">
                <a16:creationId xmlns:a16="http://schemas.microsoft.com/office/drawing/2014/main" id="{B7BC505E-537F-646B-6248-A5C32B220F61}"/>
              </a:ext>
            </a:extLst>
          </p:cNvPr>
          <p:cNvSpPr txBox="1"/>
          <p:nvPr/>
        </p:nvSpPr>
        <p:spPr>
          <a:xfrm>
            <a:off x="1265938" y="3143745"/>
            <a:ext cx="2323395" cy="24008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1600200">
              <a:lnSpc>
                <a:spcPct val="90000"/>
              </a:lnSpc>
              <a:spcBef>
                <a:spcPct val="0"/>
              </a:spcBef>
              <a:spcAft>
                <a:spcPct val="35000"/>
              </a:spcAft>
              <a:buNone/>
            </a:pPr>
            <a:r>
              <a:rPr lang="en-US" sz="3000" kern="1200"/>
              <a:t>Heritage Hill</a:t>
            </a:r>
          </a:p>
        </p:txBody>
      </p:sp>
      <p:sp>
        <p:nvSpPr>
          <p:cNvPr id="31" name="TextBox 30">
            <a:extLst>
              <a:ext uri="{FF2B5EF4-FFF2-40B4-BE49-F238E27FC236}">
                <a16:creationId xmlns:a16="http://schemas.microsoft.com/office/drawing/2014/main" id="{904710B8-B99C-8282-71C6-F7F653CADCD3}"/>
              </a:ext>
            </a:extLst>
          </p:cNvPr>
          <p:cNvSpPr txBox="1"/>
          <p:nvPr/>
        </p:nvSpPr>
        <p:spPr>
          <a:xfrm>
            <a:off x="1373890" y="3504789"/>
            <a:ext cx="3923936" cy="29935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1600200">
              <a:lnSpc>
                <a:spcPct val="90000"/>
              </a:lnSpc>
              <a:spcBef>
                <a:spcPct val="0"/>
              </a:spcBef>
              <a:spcAft>
                <a:spcPct val="35000"/>
              </a:spcAft>
              <a:buNone/>
            </a:pPr>
            <a:r>
              <a:rPr lang="en-US" sz="2000" kern="1200"/>
              <a:t>$8,340 rebate (FY 2026)</a:t>
            </a:r>
          </a:p>
        </p:txBody>
      </p:sp>
      <p:sp>
        <p:nvSpPr>
          <p:cNvPr id="22" name="Oval 21">
            <a:extLst>
              <a:ext uri="{FF2B5EF4-FFF2-40B4-BE49-F238E27FC236}">
                <a16:creationId xmlns:a16="http://schemas.microsoft.com/office/drawing/2014/main" id="{CEFD10D1-8FF9-F2DE-CB6F-66296BAE66FA}"/>
              </a:ext>
            </a:extLst>
          </p:cNvPr>
          <p:cNvSpPr/>
          <p:nvPr/>
        </p:nvSpPr>
        <p:spPr>
          <a:xfrm>
            <a:off x="605670" y="3978995"/>
            <a:ext cx="495508" cy="44116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accent5"/>
                </a:solidFill>
              </a:rPr>
              <a:t>4</a:t>
            </a:r>
          </a:p>
        </p:txBody>
      </p:sp>
      <p:sp>
        <p:nvSpPr>
          <p:cNvPr id="23" name="TextBox 22">
            <a:extLst>
              <a:ext uri="{FF2B5EF4-FFF2-40B4-BE49-F238E27FC236}">
                <a16:creationId xmlns:a16="http://schemas.microsoft.com/office/drawing/2014/main" id="{605F0FDF-6C86-55E1-49C6-DCA667E2B7D9}"/>
              </a:ext>
            </a:extLst>
          </p:cNvPr>
          <p:cNvSpPr txBox="1"/>
          <p:nvPr/>
        </p:nvSpPr>
        <p:spPr>
          <a:xfrm>
            <a:off x="1265939" y="4025953"/>
            <a:ext cx="2323394" cy="24008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1600200">
              <a:lnSpc>
                <a:spcPct val="90000"/>
              </a:lnSpc>
              <a:spcBef>
                <a:spcPct val="0"/>
              </a:spcBef>
              <a:spcAft>
                <a:spcPct val="35000"/>
              </a:spcAft>
              <a:buNone/>
            </a:pPr>
            <a:r>
              <a:rPr lang="en-US" sz="3000" kern="1200"/>
              <a:t>Parkside BP</a:t>
            </a:r>
          </a:p>
        </p:txBody>
      </p:sp>
      <p:sp>
        <p:nvSpPr>
          <p:cNvPr id="32" name="TextBox 31">
            <a:extLst>
              <a:ext uri="{FF2B5EF4-FFF2-40B4-BE49-F238E27FC236}">
                <a16:creationId xmlns:a16="http://schemas.microsoft.com/office/drawing/2014/main" id="{F7AAF8BA-ACCB-CFE5-F1D2-685D668E2950}"/>
              </a:ext>
            </a:extLst>
          </p:cNvPr>
          <p:cNvSpPr txBox="1"/>
          <p:nvPr/>
        </p:nvSpPr>
        <p:spPr>
          <a:xfrm>
            <a:off x="1373890" y="4380997"/>
            <a:ext cx="3923936" cy="29935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1600200">
              <a:lnSpc>
                <a:spcPct val="90000"/>
              </a:lnSpc>
              <a:spcBef>
                <a:spcPct val="0"/>
              </a:spcBef>
              <a:spcAft>
                <a:spcPct val="35000"/>
              </a:spcAft>
              <a:buNone/>
            </a:pPr>
            <a:r>
              <a:rPr lang="en-US" sz="2000" kern="1200"/>
              <a:t>$11,325 rebate (FY 2026)</a:t>
            </a:r>
          </a:p>
        </p:txBody>
      </p:sp>
      <p:sp>
        <p:nvSpPr>
          <p:cNvPr id="24" name="Oval 23">
            <a:extLst>
              <a:ext uri="{FF2B5EF4-FFF2-40B4-BE49-F238E27FC236}">
                <a16:creationId xmlns:a16="http://schemas.microsoft.com/office/drawing/2014/main" id="{95179E2F-8845-187A-5E02-094FDDECFDB8}"/>
              </a:ext>
            </a:extLst>
          </p:cNvPr>
          <p:cNvSpPr/>
          <p:nvPr/>
        </p:nvSpPr>
        <p:spPr>
          <a:xfrm>
            <a:off x="605670" y="4845032"/>
            <a:ext cx="495508" cy="44116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accent5"/>
                </a:solidFill>
              </a:rPr>
              <a:t>5</a:t>
            </a:r>
          </a:p>
        </p:txBody>
      </p:sp>
      <p:sp>
        <p:nvSpPr>
          <p:cNvPr id="27" name="TextBox 26">
            <a:extLst>
              <a:ext uri="{FF2B5EF4-FFF2-40B4-BE49-F238E27FC236}">
                <a16:creationId xmlns:a16="http://schemas.microsoft.com/office/drawing/2014/main" id="{4869B099-8C55-0929-8953-BFF120311A51}"/>
              </a:ext>
            </a:extLst>
          </p:cNvPr>
          <p:cNvSpPr txBox="1"/>
          <p:nvPr/>
        </p:nvSpPr>
        <p:spPr>
          <a:xfrm>
            <a:off x="1212060" y="4908161"/>
            <a:ext cx="1303404" cy="32112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1600200">
              <a:lnSpc>
                <a:spcPct val="90000"/>
              </a:lnSpc>
              <a:spcBef>
                <a:spcPct val="0"/>
              </a:spcBef>
              <a:spcAft>
                <a:spcPct val="35000"/>
              </a:spcAft>
              <a:buNone/>
            </a:pPr>
            <a:r>
              <a:rPr lang="en-US" sz="3000" kern="1200"/>
              <a:t>Casey’s</a:t>
            </a:r>
          </a:p>
        </p:txBody>
      </p:sp>
      <p:sp>
        <p:nvSpPr>
          <p:cNvPr id="33" name="TextBox 32">
            <a:extLst>
              <a:ext uri="{FF2B5EF4-FFF2-40B4-BE49-F238E27FC236}">
                <a16:creationId xmlns:a16="http://schemas.microsoft.com/office/drawing/2014/main" id="{FE10A0C8-1B4E-CAAF-F632-FECBFE891B3C}"/>
              </a:ext>
            </a:extLst>
          </p:cNvPr>
          <p:cNvSpPr txBox="1"/>
          <p:nvPr/>
        </p:nvSpPr>
        <p:spPr>
          <a:xfrm>
            <a:off x="1373890" y="5307418"/>
            <a:ext cx="3923936" cy="29935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1600200">
              <a:lnSpc>
                <a:spcPct val="90000"/>
              </a:lnSpc>
              <a:spcBef>
                <a:spcPct val="0"/>
              </a:spcBef>
              <a:spcAft>
                <a:spcPct val="35000"/>
              </a:spcAft>
              <a:buNone/>
            </a:pPr>
            <a:r>
              <a:rPr lang="en-US" sz="2000" kern="1200"/>
              <a:t>$52,573 rebate (FY 2026)</a:t>
            </a:r>
          </a:p>
        </p:txBody>
      </p:sp>
      <p:sp>
        <p:nvSpPr>
          <p:cNvPr id="26" name="Oval 25">
            <a:extLst>
              <a:ext uri="{FF2B5EF4-FFF2-40B4-BE49-F238E27FC236}">
                <a16:creationId xmlns:a16="http://schemas.microsoft.com/office/drawing/2014/main" id="{01E8524A-6D2D-71F5-90A4-91A561A37E8D}"/>
              </a:ext>
            </a:extLst>
          </p:cNvPr>
          <p:cNvSpPr/>
          <p:nvPr/>
        </p:nvSpPr>
        <p:spPr>
          <a:xfrm>
            <a:off x="605670" y="5697212"/>
            <a:ext cx="495508" cy="44116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accent5"/>
                </a:solidFill>
              </a:rPr>
              <a:t>6</a:t>
            </a:r>
          </a:p>
        </p:txBody>
      </p:sp>
      <p:sp>
        <p:nvSpPr>
          <p:cNvPr id="25" name="TextBox 24">
            <a:extLst>
              <a:ext uri="{FF2B5EF4-FFF2-40B4-BE49-F238E27FC236}">
                <a16:creationId xmlns:a16="http://schemas.microsoft.com/office/drawing/2014/main" id="{AB44A174-11F4-42ED-5DDF-729A6A933D1C}"/>
              </a:ext>
            </a:extLst>
          </p:cNvPr>
          <p:cNvSpPr txBox="1"/>
          <p:nvPr/>
        </p:nvSpPr>
        <p:spPr>
          <a:xfrm>
            <a:off x="1212060" y="5768116"/>
            <a:ext cx="3923936" cy="29935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1600200">
              <a:lnSpc>
                <a:spcPct val="90000"/>
              </a:lnSpc>
              <a:spcBef>
                <a:spcPct val="0"/>
              </a:spcBef>
              <a:spcAft>
                <a:spcPct val="35000"/>
              </a:spcAft>
              <a:buNone/>
            </a:pPr>
            <a:r>
              <a:rPr lang="en-US" sz="3000" kern="1200"/>
              <a:t>Parkside Development*</a:t>
            </a:r>
          </a:p>
        </p:txBody>
      </p:sp>
      <p:pic>
        <p:nvPicPr>
          <p:cNvPr id="7" name="Content Placeholder 6" descr="GIS map of West Branch with numbers 1 - 6 placed on top of TIF projects">
            <a:extLst>
              <a:ext uri="{FF2B5EF4-FFF2-40B4-BE49-F238E27FC236}">
                <a16:creationId xmlns:a16="http://schemas.microsoft.com/office/drawing/2014/main" id="{36AF3BBD-C8A8-562A-C5DE-FDB7E1615192}"/>
              </a:ext>
            </a:extLst>
          </p:cNvPr>
          <p:cNvPicPr>
            <a:picLocks noGrp="1" noChangeAspect="1"/>
          </p:cNvPicPr>
          <p:nvPr>
            <p:ph sz="quarter" idx="4294967295"/>
          </p:nvPr>
        </p:nvPicPr>
        <p:blipFill>
          <a:blip r:embed="rId3"/>
          <a:srcRect l="16129" t="4985"/>
          <a:stretch>
            <a:fillRect/>
          </a:stretch>
        </p:blipFill>
        <p:spPr>
          <a:xfrm>
            <a:off x="5570538" y="719138"/>
            <a:ext cx="6621462" cy="5630862"/>
          </a:xfrm>
          <a:prstGeom prst="rect">
            <a:avLst/>
          </a:prstGeom>
        </p:spPr>
      </p:pic>
      <p:sp>
        <p:nvSpPr>
          <p:cNvPr id="11" name="Oval 10">
            <a:extLst>
              <a:ext uri="{FF2B5EF4-FFF2-40B4-BE49-F238E27FC236}">
                <a16:creationId xmlns:a16="http://schemas.microsoft.com/office/drawing/2014/main" id="{0E33412B-3454-ED91-9A36-9E9E26B11CBB}"/>
              </a:ext>
            </a:extLst>
          </p:cNvPr>
          <p:cNvSpPr/>
          <p:nvPr/>
        </p:nvSpPr>
        <p:spPr>
          <a:xfrm>
            <a:off x="6294446" y="1575557"/>
            <a:ext cx="362779" cy="32299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accent5"/>
                </a:solidFill>
              </a:rPr>
              <a:t>1</a:t>
            </a:r>
          </a:p>
        </p:txBody>
      </p:sp>
      <p:sp>
        <p:nvSpPr>
          <p:cNvPr id="12" name="Oval 11">
            <a:extLst>
              <a:ext uri="{FF2B5EF4-FFF2-40B4-BE49-F238E27FC236}">
                <a16:creationId xmlns:a16="http://schemas.microsoft.com/office/drawing/2014/main" id="{ABFB3B0D-71B3-3BF3-5A78-A34B66CAC198}"/>
              </a:ext>
            </a:extLst>
          </p:cNvPr>
          <p:cNvSpPr/>
          <p:nvPr/>
        </p:nvSpPr>
        <p:spPr>
          <a:xfrm>
            <a:off x="6888304" y="2288330"/>
            <a:ext cx="362779" cy="32299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accent5"/>
                </a:solidFill>
              </a:rPr>
              <a:t>2</a:t>
            </a:r>
          </a:p>
        </p:txBody>
      </p:sp>
      <p:sp>
        <p:nvSpPr>
          <p:cNvPr id="14" name="Oval 13">
            <a:extLst>
              <a:ext uri="{FF2B5EF4-FFF2-40B4-BE49-F238E27FC236}">
                <a16:creationId xmlns:a16="http://schemas.microsoft.com/office/drawing/2014/main" id="{36A63A2A-A769-DC11-6306-4C8397497672}"/>
              </a:ext>
            </a:extLst>
          </p:cNvPr>
          <p:cNvSpPr/>
          <p:nvPr/>
        </p:nvSpPr>
        <p:spPr>
          <a:xfrm>
            <a:off x="8800102" y="2497036"/>
            <a:ext cx="362779" cy="32299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accent5"/>
                </a:solidFill>
              </a:rPr>
              <a:t>3</a:t>
            </a:r>
          </a:p>
        </p:txBody>
      </p:sp>
      <p:sp>
        <p:nvSpPr>
          <p:cNvPr id="17" name="Oval 16">
            <a:extLst>
              <a:ext uri="{FF2B5EF4-FFF2-40B4-BE49-F238E27FC236}">
                <a16:creationId xmlns:a16="http://schemas.microsoft.com/office/drawing/2014/main" id="{F028E271-2293-2A0B-77B3-17ABD994BBA7}"/>
              </a:ext>
            </a:extLst>
          </p:cNvPr>
          <p:cNvSpPr/>
          <p:nvPr/>
        </p:nvSpPr>
        <p:spPr>
          <a:xfrm>
            <a:off x="8384865" y="3551504"/>
            <a:ext cx="362779" cy="32299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accent5"/>
                </a:solidFill>
              </a:rPr>
              <a:t>4</a:t>
            </a:r>
          </a:p>
        </p:txBody>
      </p:sp>
      <p:sp>
        <p:nvSpPr>
          <p:cNvPr id="18" name="Oval 17">
            <a:extLst>
              <a:ext uri="{FF2B5EF4-FFF2-40B4-BE49-F238E27FC236}">
                <a16:creationId xmlns:a16="http://schemas.microsoft.com/office/drawing/2014/main" id="{9EC0BFE2-21A4-D05D-8D79-3C1CC659710C}"/>
              </a:ext>
            </a:extLst>
          </p:cNvPr>
          <p:cNvSpPr/>
          <p:nvPr/>
        </p:nvSpPr>
        <p:spPr>
          <a:xfrm>
            <a:off x="8468300" y="4258662"/>
            <a:ext cx="362779" cy="32299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accent5"/>
                </a:solidFill>
              </a:rPr>
              <a:t>5</a:t>
            </a:r>
          </a:p>
        </p:txBody>
      </p:sp>
      <p:sp>
        <p:nvSpPr>
          <p:cNvPr id="28" name="Oval 27">
            <a:extLst>
              <a:ext uri="{FF2B5EF4-FFF2-40B4-BE49-F238E27FC236}">
                <a16:creationId xmlns:a16="http://schemas.microsoft.com/office/drawing/2014/main" id="{D14D1F64-D831-06E1-F884-8608F4A17F2B}"/>
              </a:ext>
            </a:extLst>
          </p:cNvPr>
          <p:cNvSpPr/>
          <p:nvPr/>
        </p:nvSpPr>
        <p:spPr>
          <a:xfrm>
            <a:off x="8747644" y="3652241"/>
            <a:ext cx="362779" cy="32299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accent5"/>
                </a:solidFill>
              </a:rPr>
              <a:t>6</a:t>
            </a:r>
          </a:p>
        </p:txBody>
      </p:sp>
      <p:sp>
        <p:nvSpPr>
          <p:cNvPr id="3" name="Slide Number Placeholder 2">
            <a:extLst>
              <a:ext uri="{FF2B5EF4-FFF2-40B4-BE49-F238E27FC236}">
                <a16:creationId xmlns:a16="http://schemas.microsoft.com/office/drawing/2014/main" id="{CE289979-152B-D0FB-FFDF-125B03B597E2}"/>
              </a:ext>
            </a:extLst>
          </p:cNvPr>
          <p:cNvSpPr>
            <a:spLocks noGrp="1"/>
          </p:cNvSpPr>
          <p:nvPr>
            <p:ph type="sldNum" sz="quarter" idx="12"/>
          </p:nvPr>
        </p:nvSpPr>
        <p:spPr/>
        <p:txBody>
          <a:bodyPr/>
          <a:lstStyle/>
          <a:p>
            <a:fld id="{CC057153-B650-4DEB-B370-79DDCFDCE934}" type="slidenum">
              <a:rPr lang="en-US" smtClean="0">
                <a:solidFill>
                  <a:schemeClr val="tx1"/>
                </a:solidFill>
              </a:rPr>
              <a:t>60</a:t>
            </a:fld>
            <a:endParaRPr lang="en-US">
              <a:solidFill>
                <a:schemeClr val="tx1"/>
              </a:solidFill>
            </a:endParaRPr>
          </a:p>
        </p:txBody>
      </p:sp>
    </p:spTree>
    <p:extLst>
      <p:ext uri="{BB962C8B-B14F-4D97-AF65-F5344CB8AC3E}">
        <p14:creationId xmlns:p14="http://schemas.microsoft.com/office/powerpoint/2010/main" val="168578252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8D63A-C635-8646-0BCC-CD1778EE66CD}"/>
              </a:ext>
            </a:extLst>
          </p:cNvPr>
          <p:cNvSpPr>
            <a:spLocks noGrp="1"/>
          </p:cNvSpPr>
          <p:nvPr>
            <p:ph type="title"/>
          </p:nvPr>
        </p:nvSpPr>
        <p:spPr>
          <a:xfrm>
            <a:off x="609600" y="119671"/>
            <a:ext cx="10894682" cy="566129"/>
          </a:xfrm>
        </p:spPr>
        <p:txBody>
          <a:bodyPr/>
          <a:lstStyle/>
          <a:p>
            <a:r>
              <a:rPr lang="en-US">
                <a:solidFill>
                  <a:schemeClr val="accent2"/>
                </a:solidFill>
              </a:rPr>
              <a:t>Stakeholder Interview Questions</a:t>
            </a:r>
          </a:p>
        </p:txBody>
      </p:sp>
      <p:sp>
        <p:nvSpPr>
          <p:cNvPr id="4" name="Content Placeholder 3">
            <a:extLst>
              <a:ext uri="{FF2B5EF4-FFF2-40B4-BE49-F238E27FC236}">
                <a16:creationId xmlns:a16="http://schemas.microsoft.com/office/drawing/2014/main" id="{4C8D2ED6-365F-EF7E-1B72-22D971101441}"/>
              </a:ext>
            </a:extLst>
          </p:cNvPr>
          <p:cNvSpPr>
            <a:spLocks noGrp="1"/>
          </p:cNvSpPr>
          <p:nvPr>
            <p:ph idx="1"/>
          </p:nvPr>
        </p:nvSpPr>
        <p:spPr>
          <a:xfrm>
            <a:off x="543156" y="1013390"/>
            <a:ext cx="11465964" cy="5724939"/>
          </a:xfrm>
        </p:spPr>
        <p:txBody>
          <a:bodyPr>
            <a:noAutofit/>
          </a:bodyPr>
          <a:lstStyle/>
          <a:p>
            <a:pPr marL="285750" indent="-285750" fontAlgn="base">
              <a:lnSpc>
                <a:spcPct val="100000"/>
              </a:lnSpc>
              <a:spcBef>
                <a:spcPts val="0"/>
              </a:spcBef>
              <a:buFont typeface="Arial" panose="020B0604020202020204" pitchFamily="34" charset="0"/>
              <a:buChar char="•"/>
            </a:pPr>
            <a:r>
              <a:rPr lang="en-US" sz="2000">
                <a:solidFill>
                  <a:schemeClr val="accent1"/>
                </a:solidFill>
              </a:rPr>
              <a:t>General </a:t>
            </a:r>
          </a:p>
          <a:p>
            <a:pPr marL="514350" indent="-285750" fontAlgn="base">
              <a:lnSpc>
                <a:spcPct val="100000"/>
              </a:lnSpc>
              <a:spcBef>
                <a:spcPts val="0"/>
              </a:spcBef>
              <a:buFont typeface="Arial" panose="020B0604020202020204" pitchFamily="34" charset="0"/>
              <a:buChar char="•"/>
            </a:pPr>
            <a:r>
              <a:rPr lang="en-US" sz="2000">
                <a:solidFill>
                  <a:schemeClr val="accent1"/>
                </a:solidFill>
              </a:rPr>
              <a:t>What is the Wishlist of projects / improvements for your department you would like to see in 1/5/10 years?  </a:t>
            </a:r>
          </a:p>
          <a:p>
            <a:pPr marL="514350" indent="-285750" fontAlgn="base">
              <a:lnSpc>
                <a:spcPct val="100000"/>
              </a:lnSpc>
              <a:spcBef>
                <a:spcPts val="0"/>
              </a:spcBef>
              <a:buFont typeface="Arial" panose="020B0604020202020204" pitchFamily="34" charset="0"/>
              <a:buChar char="•"/>
            </a:pPr>
            <a:r>
              <a:rPr lang="en-US" sz="2000">
                <a:solidFill>
                  <a:schemeClr val="accent1"/>
                </a:solidFill>
              </a:rPr>
              <a:t>What is a project that is not included in the current capital improvement plan that you would like to see? </a:t>
            </a:r>
          </a:p>
          <a:p>
            <a:pPr marL="514350" indent="-285750" fontAlgn="base">
              <a:lnSpc>
                <a:spcPct val="100000"/>
              </a:lnSpc>
              <a:spcBef>
                <a:spcPts val="0"/>
              </a:spcBef>
              <a:buFont typeface="Arial" panose="020B0604020202020204" pitchFamily="34" charset="0"/>
              <a:buChar char="•"/>
            </a:pPr>
            <a:r>
              <a:rPr lang="en-US" sz="2000">
                <a:solidFill>
                  <a:schemeClr val="accent1"/>
                </a:solidFill>
              </a:rPr>
              <a:t>What are urgent projects your dept needs? What would the effect of these be? What is the effect of these projects not happening? </a:t>
            </a:r>
          </a:p>
          <a:p>
            <a:pPr marL="514350" indent="-285750" fontAlgn="base">
              <a:lnSpc>
                <a:spcPct val="100000"/>
              </a:lnSpc>
              <a:spcBef>
                <a:spcPts val="0"/>
              </a:spcBef>
              <a:buFont typeface="Arial" panose="020B0604020202020204" pitchFamily="34" charset="0"/>
              <a:buChar char="•"/>
            </a:pPr>
            <a:r>
              <a:rPr lang="en-US" sz="2000">
                <a:solidFill>
                  <a:schemeClr val="accent1"/>
                </a:solidFill>
              </a:rPr>
              <a:t>How do you feel about the current funding situation of your department? </a:t>
            </a:r>
          </a:p>
          <a:p>
            <a:pPr marL="285750" indent="-285750" fontAlgn="base">
              <a:lnSpc>
                <a:spcPct val="100000"/>
              </a:lnSpc>
              <a:spcBef>
                <a:spcPts val="0"/>
              </a:spcBef>
              <a:buFont typeface="Arial" panose="020B0604020202020204" pitchFamily="34" charset="0"/>
              <a:buChar char="•"/>
            </a:pPr>
            <a:r>
              <a:rPr lang="en-US" sz="2000">
                <a:solidFill>
                  <a:schemeClr val="accent1"/>
                </a:solidFill>
              </a:rPr>
              <a:t>Staffing </a:t>
            </a:r>
          </a:p>
          <a:p>
            <a:pPr marL="514350" indent="-285750" fontAlgn="base">
              <a:lnSpc>
                <a:spcPct val="100000"/>
              </a:lnSpc>
              <a:spcBef>
                <a:spcPts val="0"/>
              </a:spcBef>
              <a:buFont typeface="Arial" panose="020B0604020202020204" pitchFamily="34" charset="0"/>
              <a:buChar char="•"/>
            </a:pPr>
            <a:r>
              <a:rPr lang="en-US" sz="2000">
                <a:solidFill>
                  <a:schemeClr val="accent1"/>
                </a:solidFill>
              </a:rPr>
              <a:t>How many staff does your department need to operate at full capacity? </a:t>
            </a:r>
          </a:p>
          <a:p>
            <a:pPr marL="514350" indent="-285750" fontAlgn="base">
              <a:lnSpc>
                <a:spcPct val="100000"/>
              </a:lnSpc>
              <a:spcBef>
                <a:spcPts val="0"/>
              </a:spcBef>
              <a:buFont typeface="Arial" panose="020B0604020202020204" pitchFamily="34" charset="0"/>
              <a:buChar char="•"/>
            </a:pPr>
            <a:r>
              <a:rPr lang="en-US" sz="2000">
                <a:solidFill>
                  <a:schemeClr val="accent1"/>
                </a:solidFill>
              </a:rPr>
              <a:t>What is the difference between current and optimal staffing mean for meeting all of your needs? </a:t>
            </a:r>
          </a:p>
          <a:p>
            <a:pPr marL="285750" indent="-285750" fontAlgn="base">
              <a:lnSpc>
                <a:spcPct val="100000"/>
              </a:lnSpc>
              <a:spcBef>
                <a:spcPts val="0"/>
              </a:spcBef>
              <a:buFont typeface="Arial" panose="020B0604020202020204" pitchFamily="34" charset="0"/>
              <a:buChar char="•"/>
            </a:pPr>
            <a:r>
              <a:rPr lang="en-US" sz="2000">
                <a:solidFill>
                  <a:schemeClr val="accent1"/>
                </a:solidFill>
              </a:rPr>
              <a:t>Collaboration </a:t>
            </a:r>
          </a:p>
          <a:p>
            <a:pPr marL="514350" indent="-285750" fontAlgn="base">
              <a:lnSpc>
                <a:spcPct val="100000"/>
              </a:lnSpc>
              <a:spcBef>
                <a:spcPts val="0"/>
              </a:spcBef>
              <a:buFont typeface="Arial" panose="020B0604020202020204" pitchFamily="34" charset="0"/>
              <a:buChar char="•"/>
            </a:pPr>
            <a:r>
              <a:rPr lang="en-US" sz="2000">
                <a:solidFill>
                  <a:schemeClr val="accent1"/>
                </a:solidFill>
              </a:rPr>
              <a:t>Do you collaborate with other cities or community groups in West Branch? </a:t>
            </a:r>
          </a:p>
          <a:p>
            <a:pPr marL="514350" indent="-285750" fontAlgn="base">
              <a:lnSpc>
                <a:spcPct val="100000"/>
              </a:lnSpc>
              <a:spcBef>
                <a:spcPts val="0"/>
              </a:spcBef>
              <a:buFont typeface="Arial" panose="020B0604020202020204" pitchFamily="34" charset="0"/>
              <a:buChar char="•"/>
            </a:pPr>
            <a:r>
              <a:rPr lang="en-US" sz="2000">
                <a:solidFill>
                  <a:schemeClr val="accent1"/>
                </a:solidFill>
              </a:rPr>
              <a:t>Are there any partnerships you would like to develop with other cities / community groups? What has been stopping you from developing these partnerships? </a:t>
            </a:r>
          </a:p>
          <a:p>
            <a:pPr marL="514350" indent="-285750" fontAlgn="base">
              <a:lnSpc>
                <a:spcPct val="100000"/>
              </a:lnSpc>
              <a:spcBef>
                <a:spcPts val="0"/>
              </a:spcBef>
              <a:buFont typeface="Arial" panose="020B0604020202020204" pitchFamily="34" charset="0"/>
              <a:buChar char="•"/>
            </a:pPr>
            <a:r>
              <a:rPr lang="en-US" sz="2000">
                <a:solidFill>
                  <a:schemeClr val="accent1"/>
                </a:solidFill>
              </a:rPr>
              <a:t>In what ways do you collaborate with other jurisdictions? </a:t>
            </a:r>
          </a:p>
          <a:p>
            <a:pPr marL="514350" indent="-285750" fontAlgn="base">
              <a:lnSpc>
                <a:spcPct val="100000"/>
              </a:lnSpc>
              <a:spcBef>
                <a:spcPts val="0"/>
              </a:spcBef>
              <a:buFont typeface="Arial" panose="020B0604020202020204" pitchFamily="34" charset="0"/>
              <a:buChar char="•"/>
            </a:pPr>
            <a:r>
              <a:rPr lang="en-US" sz="2000">
                <a:solidFill>
                  <a:schemeClr val="accent1"/>
                </a:solidFill>
              </a:rPr>
              <a:t>In what ways can you envision yourself working with other departments in West Branch? </a:t>
            </a:r>
          </a:p>
          <a:p>
            <a:pPr marL="285750" indent="-285750" fontAlgn="base">
              <a:lnSpc>
                <a:spcPct val="100000"/>
              </a:lnSpc>
              <a:spcBef>
                <a:spcPts val="0"/>
              </a:spcBef>
              <a:buFont typeface="Arial" panose="020B0604020202020204" pitchFamily="34" charset="0"/>
              <a:buChar char="•"/>
            </a:pPr>
            <a:r>
              <a:rPr lang="en-US" sz="2000">
                <a:solidFill>
                  <a:schemeClr val="accent1"/>
                </a:solidFill>
              </a:rPr>
              <a:t>Quality </a:t>
            </a:r>
          </a:p>
          <a:p>
            <a:pPr marL="514350" indent="-285750" fontAlgn="base">
              <a:lnSpc>
                <a:spcPct val="100000"/>
              </a:lnSpc>
              <a:spcBef>
                <a:spcPts val="0"/>
              </a:spcBef>
              <a:buFont typeface="Arial" panose="020B0604020202020204" pitchFamily="34" charset="0"/>
              <a:buChar char="•"/>
            </a:pPr>
            <a:r>
              <a:rPr lang="en-US" sz="2000">
                <a:solidFill>
                  <a:schemeClr val="accent1"/>
                </a:solidFill>
              </a:rPr>
              <a:t>What metrics do you use to determine the effectiveness of your services? </a:t>
            </a:r>
          </a:p>
          <a:p>
            <a:pPr marL="514350" indent="-285750" fontAlgn="base">
              <a:lnSpc>
                <a:spcPct val="100000"/>
              </a:lnSpc>
              <a:spcBef>
                <a:spcPts val="0"/>
              </a:spcBef>
              <a:buFont typeface="Arial" panose="020B0604020202020204" pitchFamily="34" charset="0"/>
              <a:buChar char="•"/>
            </a:pPr>
            <a:r>
              <a:rPr lang="en-US" sz="2000">
                <a:solidFill>
                  <a:schemeClr val="accent1"/>
                </a:solidFill>
              </a:rPr>
              <a:t>What metrics would you like to use, but do not currently have access to?</a:t>
            </a:r>
          </a:p>
          <a:p>
            <a:pPr>
              <a:lnSpc>
                <a:spcPct val="100000"/>
              </a:lnSpc>
              <a:spcBef>
                <a:spcPts val="0"/>
              </a:spcBef>
            </a:pPr>
            <a:endParaRPr lang="en-US">
              <a:solidFill>
                <a:schemeClr val="accent1"/>
              </a:solidFill>
            </a:endParaRPr>
          </a:p>
        </p:txBody>
      </p:sp>
      <p:sp>
        <p:nvSpPr>
          <p:cNvPr id="3" name="Slide Number Placeholder 2">
            <a:extLst>
              <a:ext uri="{FF2B5EF4-FFF2-40B4-BE49-F238E27FC236}">
                <a16:creationId xmlns:a16="http://schemas.microsoft.com/office/drawing/2014/main" id="{FCFDF3F2-E406-8D5F-9024-6738039E8449}"/>
              </a:ext>
            </a:extLst>
          </p:cNvPr>
          <p:cNvSpPr>
            <a:spLocks noGrp="1"/>
          </p:cNvSpPr>
          <p:nvPr>
            <p:ph type="sldNum" sz="quarter" idx="12"/>
          </p:nvPr>
        </p:nvSpPr>
        <p:spPr/>
        <p:txBody>
          <a:bodyPr/>
          <a:lstStyle/>
          <a:p>
            <a:fld id="{CC057153-B650-4DEB-B370-79DDCFDCE934}" type="slidenum">
              <a:rPr lang="en-US" smtClean="0"/>
              <a:t>61</a:t>
            </a:fld>
            <a:endParaRPr lang="en-US"/>
          </a:p>
        </p:txBody>
      </p:sp>
    </p:spTree>
    <p:extLst>
      <p:ext uri="{BB962C8B-B14F-4D97-AF65-F5344CB8AC3E}">
        <p14:creationId xmlns:p14="http://schemas.microsoft.com/office/powerpoint/2010/main" val="257401973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CF74F1-8D0B-CB98-DBC8-DB04D945F202}"/>
              </a:ext>
            </a:extLst>
          </p:cNvPr>
          <p:cNvSpPr>
            <a:spLocks noGrp="1"/>
          </p:cNvSpPr>
          <p:nvPr>
            <p:ph type="title"/>
          </p:nvPr>
        </p:nvSpPr>
        <p:spPr/>
        <p:txBody>
          <a:bodyPr anchor="b">
            <a:normAutofit/>
          </a:bodyPr>
          <a:lstStyle/>
          <a:p>
            <a:r>
              <a:rPr lang="en-US">
                <a:solidFill>
                  <a:schemeClr val="accent2"/>
                </a:solidFill>
              </a:rPr>
              <a:t>Population Growth</a:t>
            </a:r>
          </a:p>
        </p:txBody>
      </p:sp>
      <p:graphicFrame>
        <p:nvGraphicFramePr>
          <p:cNvPr id="11" name="Chart 10" descr="Population growth chart from 2010 to 2023. Population in 2023 was 2,526">
            <a:extLst>
              <a:ext uri="{FF2B5EF4-FFF2-40B4-BE49-F238E27FC236}">
                <a16:creationId xmlns:a16="http://schemas.microsoft.com/office/drawing/2014/main" id="{01EF707D-9F06-EDF5-8F8F-4E7845904E4B}"/>
              </a:ext>
            </a:extLst>
          </p:cNvPr>
          <p:cNvGraphicFramePr/>
          <p:nvPr/>
        </p:nvGraphicFramePr>
        <p:xfrm>
          <a:off x="609602" y="914400"/>
          <a:ext cx="3909644" cy="5029201"/>
        </p:xfrm>
        <a:graphic>
          <a:graphicData uri="http://schemas.openxmlformats.org/drawingml/2006/chart">
            <c:chart xmlns:c="http://schemas.openxmlformats.org/drawingml/2006/chart" xmlns:r="http://schemas.openxmlformats.org/officeDocument/2006/relationships" r:id="rId3"/>
          </a:graphicData>
        </a:graphic>
      </p:graphicFrame>
      <p:sp>
        <p:nvSpPr>
          <p:cNvPr id="16" name="TextBox 15">
            <a:extLst>
              <a:ext uri="{FF2B5EF4-FFF2-40B4-BE49-F238E27FC236}">
                <a16:creationId xmlns:a16="http://schemas.microsoft.com/office/drawing/2014/main" id="{60EFAD39-2582-76AD-7565-0933A4C60200}"/>
              </a:ext>
              <a:ext uri="{C183D7F6-B498-43B3-948B-1728B52AA6E4}">
                <adec:decorative xmlns:adec="http://schemas.microsoft.com/office/drawing/2017/decorative" val="1"/>
              </a:ext>
            </a:extLst>
          </p:cNvPr>
          <p:cNvSpPr txBox="1"/>
          <p:nvPr/>
        </p:nvSpPr>
        <p:spPr>
          <a:xfrm>
            <a:off x="3815324" y="2151483"/>
            <a:ext cx="1013791" cy="338554"/>
          </a:xfrm>
          <a:prstGeom prst="rect">
            <a:avLst/>
          </a:prstGeom>
          <a:noFill/>
        </p:spPr>
        <p:txBody>
          <a:bodyPr wrap="square" rtlCol="0">
            <a:spAutoFit/>
          </a:bodyPr>
          <a:lstStyle/>
          <a:p>
            <a:r>
              <a:rPr lang="en-US" sz="1600" b="1">
                <a:latin typeface="+mn-lt"/>
              </a:rPr>
              <a:t>2,526</a:t>
            </a:r>
          </a:p>
        </p:txBody>
      </p:sp>
      <p:graphicFrame>
        <p:nvGraphicFramePr>
          <p:cNvPr id="8" name="Chart 7" descr="Project growth chart that shows four different scenarios: low growth (1%), historical growth (1.9%), moderate growth (3%), and high growth (4%)">
            <a:extLst>
              <a:ext uri="{FF2B5EF4-FFF2-40B4-BE49-F238E27FC236}">
                <a16:creationId xmlns:a16="http://schemas.microsoft.com/office/drawing/2014/main" id="{9A2FE06E-4EA2-1C2E-5789-E5D150FAEA9A}"/>
              </a:ext>
            </a:extLst>
          </p:cNvPr>
          <p:cNvGraphicFramePr/>
          <p:nvPr/>
        </p:nvGraphicFramePr>
        <p:xfrm>
          <a:off x="4783015" y="914400"/>
          <a:ext cx="6813101" cy="5151664"/>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 Placeholder 2">
            <a:extLst>
              <a:ext uri="{FF2B5EF4-FFF2-40B4-BE49-F238E27FC236}">
                <a16:creationId xmlns:a16="http://schemas.microsoft.com/office/drawing/2014/main" id="{8F546E5A-BBB7-C432-106A-FCF3D5D9B490}"/>
              </a:ext>
            </a:extLst>
          </p:cNvPr>
          <p:cNvSpPr>
            <a:spLocks noGrp="1"/>
          </p:cNvSpPr>
          <p:nvPr>
            <p:ph type="body" sz="quarter" idx="13"/>
          </p:nvPr>
        </p:nvSpPr>
        <p:spPr>
          <a:xfrm>
            <a:off x="595884" y="6178296"/>
            <a:ext cx="10972800" cy="228600"/>
          </a:xfrm>
        </p:spPr>
        <p:txBody>
          <a:bodyPr>
            <a:normAutofit fontScale="62500" lnSpcReduction="20000"/>
          </a:bodyPr>
          <a:lstStyle/>
          <a:p>
            <a:r>
              <a:rPr lang="en-US"/>
              <a:t>Source: American Community Survey, IISC Comprehensive Plan Team</a:t>
            </a:r>
          </a:p>
        </p:txBody>
      </p:sp>
      <p:sp>
        <p:nvSpPr>
          <p:cNvPr id="5" name="Slide Number Placeholder 4">
            <a:extLst>
              <a:ext uri="{FF2B5EF4-FFF2-40B4-BE49-F238E27FC236}">
                <a16:creationId xmlns:a16="http://schemas.microsoft.com/office/drawing/2014/main" id="{44AD6B3F-107F-A70E-9BC6-5CDE190F639A}"/>
              </a:ext>
            </a:extLst>
          </p:cNvPr>
          <p:cNvSpPr>
            <a:spLocks noGrp="1"/>
          </p:cNvSpPr>
          <p:nvPr>
            <p:ph type="sldNum" sz="quarter" idx="12"/>
          </p:nvPr>
        </p:nvSpPr>
        <p:spPr/>
        <p:txBody>
          <a:bodyPr/>
          <a:lstStyle/>
          <a:p>
            <a:fld id="{CC057153-B650-4DEB-B370-79DDCFDCE934}" type="slidenum">
              <a:rPr lang="en-US" smtClean="0">
                <a:solidFill>
                  <a:schemeClr val="tx1"/>
                </a:solidFill>
              </a:rPr>
              <a:t>62</a:t>
            </a:fld>
            <a:endParaRPr lang="en-US">
              <a:solidFill>
                <a:schemeClr val="tx1"/>
              </a:solidFill>
            </a:endParaRPr>
          </a:p>
        </p:txBody>
      </p:sp>
    </p:spTree>
    <p:extLst>
      <p:ext uri="{BB962C8B-B14F-4D97-AF65-F5344CB8AC3E}">
        <p14:creationId xmlns:p14="http://schemas.microsoft.com/office/powerpoint/2010/main" val="302031605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4EF71CC9-3CF8-7FC3-B760-74C50E1ACCFB}"/>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09BD39C5-065D-E007-068A-E0C3DAD9B9A1}"/>
              </a:ext>
            </a:extLst>
          </p:cNvPr>
          <p:cNvSpPr>
            <a:spLocks noGrp="1"/>
          </p:cNvSpPr>
          <p:nvPr>
            <p:ph type="title"/>
          </p:nvPr>
        </p:nvSpPr>
        <p:spPr>
          <a:xfrm>
            <a:off x="609600" y="324066"/>
            <a:ext cx="10894682" cy="566129"/>
          </a:xfrm>
        </p:spPr>
        <p:txBody>
          <a:bodyPr/>
          <a:lstStyle/>
          <a:p>
            <a:r>
              <a:rPr lang="en-US">
                <a:solidFill>
                  <a:schemeClr val="accent2"/>
                </a:solidFill>
              </a:rPr>
              <a:t>Utility Increase</a:t>
            </a:r>
          </a:p>
        </p:txBody>
      </p:sp>
      <p:pic>
        <p:nvPicPr>
          <p:cNvPr id="5" name="Picture 4" descr="A screenshot of a computer">
            <a:extLst>
              <a:ext uri="{FF2B5EF4-FFF2-40B4-BE49-F238E27FC236}">
                <a16:creationId xmlns:a16="http://schemas.microsoft.com/office/drawing/2014/main" id="{1A5DB991-6B2D-9614-FC0D-92542F2A900C}"/>
              </a:ext>
            </a:extLst>
          </p:cNvPr>
          <p:cNvPicPr>
            <a:picLocks noChangeAspect="1"/>
          </p:cNvPicPr>
          <p:nvPr/>
        </p:nvPicPr>
        <p:blipFill>
          <a:blip r:embed="rId2">
            <a:extLst>
              <a:ext uri="{28A0092B-C50C-407E-A947-70E740481C1C}">
                <a14:useLocalDpi xmlns:a14="http://schemas.microsoft.com/office/drawing/2010/main" val="0"/>
              </a:ext>
            </a:extLst>
          </a:blip>
          <a:srcRect l="31590" t="55686" r="33483" b="11373"/>
          <a:stretch>
            <a:fillRect/>
          </a:stretch>
        </p:blipFill>
        <p:spPr>
          <a:xfrm>
            <a:off x="609600" y="488928"/>
            <a:ext cx="11021778" cy="6172200"/>
          </a:xfrm>
          <a:prstGeom prst="rect">
            <a:avLst/>
          </a:prstGeom>
        </p:spPr>
      </p:pic>
      <p:sp>
        <p:nvSpPr>
          <p:cNvPr id="2" name="Slide Number Placeholder 1">
            <a:extLst>
              <a:ext uri="{FF2B5EF4-FFF2-40B4-BE49-F238E27FC236}">
                <a16:creationId xmlns:a16="http://schemas.microsoft.com/office/drawing/2014/main" id="{8D4290DF-A158-7251-7DE7-ED349C87B4B8}"/>
              </a:ext>
            </a:extLst>
          </p:cNvPr>
          <p:cNvSpPr>
            <a:spLocks noGrp="1"/>
          </p:cNvSpPr>
          <p:nvPr>
            <p:ph type="sldNum" sz="quarter" idx="12"/>
          </p:nvPr>
        </p:nvSpPr>
        <p:spPr/>
        <p:txBody>
          <a:bodyPr/>
          <a:lstStyle/>
          <a:p>
            <a:fld id="{CC057153-B650-4DEB-B370-79DDCFDCE934}" type="slidenum">
              <a:rPr lang="en-US" smtClean="0"/>
              <a:t>63</a:t>
            </a:fld>
            <a:endParaRPr lang="en-US"/>
          </a:p>
        </p:txBody>
      </p:sp>
    </p:spTree>
    <p:extLst>
      <p:ext uri="{BB962C8B-B14F-4D97-AF65-F5344CB8AC3E}">
        <p14:creationId xmlns:p14="http://schemas.microsoft.com/office/powerpoint/2010/main" val="150787871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4A3E2E-950B-1530-BFCF-7AD2D89FF3AA}"/>
              </a:ext>
            </a:extLst>
          </p:cNvPr>
          <p:cNvSpPr>
            <a:spLocks noGrp="1"/>
          </p:cNvSpPr>
          <p:nvPr>
            <p:ph type="title"/>
          </p:nvPr>
        </p:nvSpPr>
        <p:spPr/>
        <p:txBody>
          <a:bodyPr/>
          <a:lstStyle/>
          <a:p>
            <a:r>
              <a:rPr lang="en-US">
                <a:solidFill>
                  <a:schemeClr val="accent2"/>
                </a:solidFill>
              </a:rPr>
              <a:t>Utility Rate Comparison (2023)</a:t>
            </a:r>
          </a:p>
        </p:txBody>
      </p:sp>
      <p:graphicFrame>
        <p:nvGraphicFramePr>
          <p:cNvPr id="4" name="Table 3">
            <a:extLst>
              <a:ext uri="{FF2B5EF4-FFF2-40B4-BE49-F238E27FC236}">
                <a16:creationId xmlns:a16="http://schemas.microsoft.com/office/drawing/2014/main" id="{DB3504C7-1718-9D8D-99C5-56BA51241ACE}"/>
              </a:ext>
            </a:extLst>
          </p:cNvPr>
          <p:cNvGraphicFramePr>
            <a:graphicFrameLocks noGrp="1"/>
          </p:cNvGraphicFramePr>
          <p:nvPr/>
        </p:nvGraphicFramePr>
        <p:xfrm>
          <a:off x="606552" y="1138566"/>
          <a:ext cx="10972800" cy="4343400"/>
        </p:xfrm>
        <a:graphic>
          <a:graphicData uri="http://schemas.openxmlformats.org/drawingml/2006/table">
            <a:tbl>
              <a:tblPr firstRow="1" bandRow="1">
                <a:tableStyleId>{9DCAF9ED-07DC-4A11-8D7F-57B35C25682E}</a:tableStyleId>
              </a:tblPr>
              <a:tblGrid>
                <a:gridCol w="2194560">
                  <a:extLst>
                    <a:ext uri="{9D8B030D-6E8A-4147-A177-3AD203B41FA5}">
                      <a16:colId xmlns:a16="http://schemas.microsoft.com/office/drawing/2014/main" val="3652097048"/>
                    </a:ext>
                  </a:extLst>
                </a:gridCol>
                <a:gridCol w="2194560">
                  <a:extLst>
                    <a:ext uri="{9D8B030D-6E8A-4147-A177-3AD203B41FA5}">
                      <a16:colId xmlns:a16="http://schemas.microsoft.com/office/drawing/2014/main" val="4126564034"/>
                    </a:ext>
                  </a:extLst>
                </a:gridCol>
                <a:gridCol w="2194560">
                  <a:extLst>
                    <a:ext uri="{9D8B030D-6E8A-4147-A177-3AD203B41FA5}">
                      <a16:colId xmlns:a16="http://schemas.microsoft.com/office/drawing/2014/main" val="2083003644"/>
                    </a:ext>
                  </a:extLst>
                </a:gridCol>
                <a:gridCol w="2194560">
                  <a:extLst>
                    <a:ext uri="{9D8B030D-6E8A-4147-A177-3AD203B41FA5}">
                      <a16:colId xmlns:a16="http://schemas.microsoft.com/office/drawing/2014/main" val="1324693782"/>
                    </a:ext>
                  </a:extLst>
                </a:gridCol>
                <a:gridCol w="2194560">
                  <a:extLst>
                    <a:ext uri="{9D8B030D-6E8A-4147-A177-3AD203B41FA5}">
                      <a16:colId xmlns:a16="http://schemas.microsoft.com/office/drawing/2014/main" val="449013645"/>
                    </a:ext>
                  </a:extLst>
                </a:gridCol>
              </a:tblGrid>
              <a:tr h="1085850">
                <a:tc>
                  <a:txBody>
                    <a:bodyPr/>
                    <a:lstStyle/>
                    <a:p>
                      <a:pPr marL="0" marR="0" algn="ctr">
                        <a:lnSpc>
                          <a:spcPct val="116000"/>
                        </a:lnSpc>
                        <a:spcAft>
                          <a:spcPts val="800"/>
                        </a:spcAft>
                        <a:buNone/>
                      </a:pPr>
                      <a:r>
                        <a:rPr lang="en-US" sz="2800">
                          <a:effectLst/>
                        </a:rPr>
                        <a:t> </a:t>
                      </a:r>
                      <a:endParaRPr lang="en-US" sz="280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6000"/>
                        </a:lnSpc>
                        <a:spcAft>
                          <a:spcPts val="800"/>
                        </a:spcAft>
                        <a:buNone/>
                      </a:pPr>
                      <a:r>
                        <a:rPr lang="en-US" sz="2800">
                          <a:effectLst/>
                        </a:rPr>
                        <a:t>West Branch</a:t>
                      </a:r>
                      <a:endParaRPr lang="en-US" sz="280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6000"/>
                        </a:lnSpc>
                        <a:spcAft>
                          <a:spcPts val="800"/>
                        </a:spcAft>
                        <a:buNone/>
                      </a:pPr>
                      <a:r>
                        <a:rPr lang="en-US" sz="2800">
                          <a:effectLst/>
                        </a:rPr>
                        <a:t>Solon</a:t>
                      </a:r>
                      <a:endParaRPr lang="en-US" sz="280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6000"/>
                        </a:lnSpc>
                        <a:spcAft>
                          <a:spcPts val="800"/>
                        </a:spcAft>
                        <a:buNone/>
                      </a:pPr>
                      <a:r>
                        <a:rPr lang="en-US" sz="2800">
                          <a:effectLst/>
                        </a:rPr>
                        <a:t>Tiffin</a:t>
                      </a:r>
                      <a:endParaRPr lang="en-US" sz="280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6000"/>
                        </a:lnSpc>
                        <a:spcAft>
                          <a:spcPts val="800"/>
                        </a:spcAft>
                        <a:buNone/>
                      </a:pPr>
                      <a:r>
                        <a:rPr lang="en-US" sz="2800">
                          <a:effectLst/>
                        </a:rPr>
                        <a:t>Iowa Average</a:t>
                      </a:r>
                      <a:endParaRPr lang="en-US" sz="280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739538146"/>
                  </a:ext>
                </a:extLst>
              </a:tr>
              <a:tr h="1085850">
                <a:tc>
                  <a:txBody>
                    <a:bodyPr/>
                    <a:lstStyle/>
                    <a:p>
                      <a:pPr marL="0" marR="0" algn="ctr">
                        <a:lnSpc>
                          <a:spcPct val="116000"/>
                        </a:lnSpc>
                        <a:spcAft>
                          <a:spcPts val="800"/>
                        </a:spcAft>
                        <a:buNone/>
                      </a:pPr>
                      <a:r>
                        <a:rPr lang="en-US" sz="2800">
                          <a:effectLst/>
                        </a:rPr>
                        <a:t>1-Person Household</a:t>
                      </a:r>
                      <a:endParaRPr lang="en-US" sz="280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6000"/>
                        </a:lnSpc>
                        <a:spcAft>
                          <a:spcPts val="800"/>
                        </a:spcAft>
                        <a:buNone/>
                      </a:pPr>
                      <a:r>
                        <a:rPr lang="en-US" sz="2800">
                          <a:effectLst/>
                        </a:rPr>
                        <a:t>$39 - $58</a:t>
                      </a:r>
                      <a:endParaRPr lang="en-US" sz="280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6000"/>
                        </a:lnSpc>
                        <a:spcAft>
                          <a:spcPts val="800"/>
                        </a:spcAft>
                        <a:buNone/>
                      </a:pPr>
                      <a:r>
                        <a:rPr lang="en-US" sz="2800">
                          <a:effectLst/>
                        </a:rPr>
                        <a:t>$19 - $30</a:t>
                      </a:r>
                      <a:endParaRPr lang="en-US" sz="280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6000"/>
                        </a:lnSpc>
                        <a:spcAft>
                          <a:spcPts val="800"/>
                        </a:spcAft>
                        <a:buNone/>
                      </a:pPr>
                      <a:r>
                        <a:rPr lang="en-US" sz="2800">
                          <a:effectLst/>
                        </a:rPr>
                        <a:t>$42 - $52</a:t>
                      </a:r>
                      <a:endParaRPr lang="en-US" sz="280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6000"/>
                        </a:lnSpc>
                        <a:spcAft>
                          <a:spcPts val="800"/>
                        </a:spcAft>
                        <a:buNone/>
                      </a:pPr>
                      <a:r>
                        <a:rPr lang="en-US" sz="2800">
                          <a:effectLst/>
                        </a:rPr>
                        <a:t>N/A</a:t>
                      </a:r>
                      <a:endParaRPr lang="en-US" sz="280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108168160"/>
                  </a:ext>
                </a:extLst>
              </a:tr>
              <a:tr h="1085850">
                <a:tc>
                  <a:txBody>
                    <a:bodyPr/>
                    <a:lstStyle/>
                    <a:p>
                      <a:pPr marL="0" marR="0" algn="ctr">
                        <a:lnSpc>
                          <a:spcPct val="116000"/>
                        </a:lnSpc>
                        <a:spcAft>
                          <a:spcPts val="800"/>
                        </a:spcAft>
                        <a:buNone/>
                      </a:pPr>
                      <a:r>
                        <a:rPr lang="en-US" sz="2800">
                          <a:effectLst/>
                        </a:rPr>
                        <a:t>2-Person Household</a:t>
                      </a:r>
                      <a:endParaRPr lang="en-US" sz="280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6000"/>
                        </a:lnSpc>
                        <a:spcAft>
                          <a:spcPts val="800"/>
                        </a:spcAft>
                        <a:buNone/>
                      </a:pPr>
                      <a:r>
                        <a:rPr lang="en-US" sz="2800">
                          <a:effectLst/>
                        </a:rPr>
                        <a:t>$69 - $104</a:t>
                      </a:r>
                      <a:endParaRPr lang="en-US" sz="280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6000"/>
                        </a:lnSpc>
                        <a:spcAft>
                          <a:spcPts val="800"/>
                        </a:spcAft>
                        <a:buNone/>
                      </a:pPr>
                      <a:r>
                        <a:rPr lang="en-US" sz="2800">
                          <a:effectLst/>
                        </a:rPr>
                        <a:t>$35 - $50</a:t>
                      </a:r>
                      <a:endParaRPr lang="en-US" sz="280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6000"/>
                        </a:lnSpc>
                        <a:spcAft>
                          <a:spcPts val="800"/>
                        </a:spcAft>
                        <a:buNone/>
                      </a:pPr>
                      <a:r>
                        <a:rPr lang="en-US" sz="2800">
                          <a:effectLst/>
                        </a:rPr>
                        <a:t>$57 - $73</a:t>
                      </a:r>
                      <a:endParaRPr lang="en-US" sz="280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6000"/>
                        </a:lnSpc>
                        <a:spcAft>
                          <a:spcPts val="800"/>
                        </a:spcAft>
                        <a:buNone/>
                      </a:pPr>
                      <a:r>
                        <a:rPr lang="en-US" sz="2800">
                          <a:effectLst/>
                        </a:rPr>
                        <a:t>N/A</a:t>
                      </a:r>
                      <a:endParaRPr lang="en-US" sz="280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152568827"/>
                  </a:ext>
                </a:extLst>
              </a:tr>
              <a:tr h="1085850">
                <a:tc>
                  <a:txBody>
                    <a:bodyPr/>
                    <a:lstStyle/>
                    <a:p>
                      <a:pPr marL="0" marR="0" algn="ctr">
                        <a:lnSpc>
                          <a:spcPct val="116000"/>
                        </a:lnSpc>
                        <a:spcAft>
                          <a:spcPts val="800"/>
                        </a:spcAft>
                        <a:buNone/>
                      </a:pPr>
                      <a:r>
                        <a:rPr lang="en-US" sz="2800">
                          <a:effectLst/>
                        </a:rPr>
                        <a:t>5,000 Gallons</a:t>
                      </a:r>
                      <a:endParaRPr lang="en-US" sz="280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6000"/>
                        </a:lnSpc>
                        <a:spcAft>
                          <a:spcPts val="800"/>
                        </a:spcAft>
                        <a:buNone/>
                      </a:pPr>
                      <a:r>
                        <a:rPr lang="en-US" sz="2800">
                          <a:effectLst/>
                        </a:rPr>
                        <a:t>$115.40</a:t>
                      </a:r>
                      <a:endParaRPr lang="en-US" sz="280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6000"/>
                        </a:lnSpc>
                        <a:spcAft>
                          <a:spcPts val="800"/>
                        </a:spcAft>
                        <a:buNone/>
                      </a:pPr>
                      <a:r>
                        <a:rPr lang="en-US" sz="2800">
                          <a:effectLst/>
                        </a:rPr>
                        <a:t>$55.75</a:t>
                      </a:r>
                      <a:endParaRPr lang="en-US" sz="280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16000"/>
                        </a:lnSpc>
                        <a:spcBef>
                          <a:spcPts val="0"/>
                        </a:spcBef>
                        <a:spcAft>
                          <a:spcPts val="800"/>
                        </a:spcAft>
                        <a:buClrTx/>
                        <a:buSzTx/>
                        <a:buFontTx/>
                        <a:buNone/>
                        <a:tabLst/>
                        <a:defRPr/>
                      </a:pPr>
                      <a:r>
                        <a:rPr lang="en-US" sz="2800">
                          <a:effectLst/>
                        </a:rPr>
                        <a:t>$77.75</a:t>
                      </a:r>
                      <a:endParaRPr lang="en-US" sz="280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6000"/>
                        </a:lnSpc>
                        <a:spcAft>
                          <a:spcPts val="800"/>
                        </a:spcAft>
                        <a:buNone/>
                      </a:pPr>
                      <a:r>
                        <a:rPr lang="en-US" sz="2800">
                          <a:effectLst/>
                        </a:rPr>
                        <a:t>$91.60</a:t>
                      </a:r>
                      <a:endParaRPr lang="en-US" sz="280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138616659"/>
                  </a:ext>
                </a:extLst>
              </a:tr>
            </a:tbl>
          </a:graphicData>
        </a:graphic>
      </p:graphicFrame>
      <p:sp>
        <p:nvSpPr>
          <p:cNvPr id="3" name="Text Placeholder 2">
            <a:extLst>
              <a:ext uri="{FF2B5EF4-FFF2-40B4-BE49-F238E27FC236}">
                <a16:creationId xmlns:a16="http://schemas.microsoft.com/office/drawing/2014/main" id="{5B1DB93F-6E1B-BF16-801A-B1DAE5A8AD34}"/>
              </a:ext>
            </a:extLst>
          </p:cNvPr>
          <p:cNvSpPr>
            <a:spLocks noGrp="1"/>
          </p:cNvSpPr>
          <p:nvPr>
            <p:ph type="body" sz="quarter" idx="13"/>
          </p:nvPr>
        </p:nvSpPr>
        <p:spPr>
          <a:xfrm>
            <a:off x="609600" y="6207368"/>
            <a:ext cx="10972800" cy="228600"/>
          </a:xfrm>
        </p:spPr>
        <p:txBody>
          <a:bodyPr>
            <a:normAutofit fontScale="62500" lnSpcReduction="20000"/>
          </a:bodyPr>
          <a:lstStyle/>
          <a:p>
            <a:r>
              <a:rPr lang="en-US"/>
              <a:t>Source: 2023 IA Water and Wastewater Rates Dashboard</a:t>
            </a:r>
          </a:p>
        </p:txBody>
      </p:sp>
      <p:sp>
        <p:nvSpPr>
          <p:cNvPr id="5" name="Slide Number Placeholder 4">
            <a:extLst>
              <a:ext uri="{FF2B5EF4-FFF2-40B4-BE49-F238E27FC236}">
                <a16:creationId xmlns:a16="http://schemas.microsoft.com/office/drawing/2014/main" id="{C3814B71-EC0D-80EB-4945-859587F3EC1D}"/>
              </a:ext>
            </a:extLst>
          </p:cNvPr>
          <p:cNvSpPr>
            <a:spLocks noGrp="1"/>
          </p:cNvSpPr>
          <p:nvPr>
            <p:ph type="sldNum" sz="quarter" idx="12"/>
          </p:nvPr>
        </p:nvSpPr>
        <p:spPr/>
        <p:txBody>
          <a:bodyPr/>
          <a:lstStyle/>
          <a:p>
            <a:fld id="{CC057153-B650-4DEB-B370-79DDCFDCE934}" type="slidenum">
              <a:rPr lang="en-US" smtClean="0">
                <a:solidFill>
                  <a:schemeClr val="tx1"/>
                </a:solidFill>
              </a:rPr>
              <a:t>64</a:t>
            </a:fld>
            <a:endParaRPr lang="en-US">
              <a:solidFill>
                <a:schemeClr val="tx1"/>
              </a:solidFill>
            </a:endParaRPr>
          </a:p>
        </p:txBody>
      </p:sp>
    </p:spTree>
    <p:extLst>
      <p:ext uri="{BB962C8B-B14F-4D97-AF65-F5344CB8AC3E}">
        <p14:creationId xmlns:p14="http://schemas.microsoft.com/office/powerpoint/2010/main" val="132955867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A99493-78F2-D1F5-7F84-3A18600B9E7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115E78A-93AC-0467-E8AA-DE98E99453B3}"/>
              </a:ext>
            </a:extLst>
          </p:cNvPr>
          <p:cNvSpPr>
            <a:spLocks noGrp="1"/>
          </p:cNvSpPr>
          <p:nvPr>
            <p:ph type="title" idx="4294967295"/>
          </p:nvPr>
        </p:nvSpPr>
        <p:spPr>
          <a:xfrm>
            <a:off x="609600" y="-685800"/>
            <a:ext cx="10969752" cy="685800"/>
          </a:xfrm>
        </p:spPr>
        <p:txBody>
          <a:bodyPr vert="horz" lIns="0" tIns="0" rIns="0" bIns="0" rtlCol="0" anchor="b" anchorCtr="0">
            <a:noAutofit/>
          </a:bodyPr>
          <a:lstStyle/>
          <a:p>
            <a:r>
              <a:rPr lang="en-US"/>
              <a:t>Map of West Branch</a:t>
            </a:r>
          </a:p>
        </p:txBody>
      </p:sp>
      <p:pic>
        <p:nvPicPr>
          <p:cNvPr id="4" name="Picture 3" descr="GIS map of West Branch that shows city boundaries, Main Street and other roads, public green spaces, wetlands, and floodplains">
            <a:extLst>
              <a:ext uri="{FF2B5EF4-FFF2-40B4-BE49-F238E27FC236}">
                <a16:creationId xmlns:a16="http://schemas.microsoft.com/office/drawing/2014/main" id="{B7381549-6B73-B4F8-DBA3-4612073CFC1A}"/>
              </a:ext>
            </a:extLst>
          </p:cNvPr>
          <p:cNvPicPr>
            <a:picLocks noChangeAspect="1"/>
          </p:cNvPicPr>
          <p:nvPr/>
        </p:nvPicPr>
        <p:blipFill>
          <a:blip r:embed="rId3"/>
          <a:srcRect l="-210" t="13" r="-45" b="23"/>
          <a:stretch>
            <a:fillRect/>
          </a:stretch>
        </p:blipFill>
        <p:spPr>
          <a:xfrm>
            <a:off x="0" y="-1187"/>
            <a:ext cx="12165045" cy="6863003"/>
          </a:xfrm>
          <a:prstGeom prst="rect">
            <a:avLst/>
          </a:prstGeom>
        </p:spPr>
      </p:pic>
      <p:cxnSp>
        <p:nvCxnSpPr>
          <p:cNvPr id="18" name="Straight Arrow Connector 17">
            <a:extLst>
              <a:ext uri="{FF2B5EF4-FFF2-40B4-BE49-F238E27FC236}">
                <a16:creationId xmlns:a16="http://schemas.microsoft.com/office/drawing/2014/main" id="{A4FA22AB-4236-CF19-98BA-166BD3C2EC89}"/>
              </a:ext>
              <a:ext uri="{C183D7F6-B498-43B3-948B-1728B52AA6E4}">
                <adec:decorative xmlns:adec="http://schemas.microsoft.com/office/drawing/2017/decorative" val="1"/>
              </a:ext>
            </a:extLst>
          </p:cNvPr>
          <p:cNvCxnSpPr>
            <a:cxnSpLocks/>
            <a:endCxn id="21" idx="3"/>
          </p:cNvCxnSpPr>
          <p:nvPr/>
        </p:nvCxnSpPr>
        <p:spPr>
          <a:xfrm flipH="1">
            <a:off x="1740324" y="3030187"/>
            <a:ext cx="3521547" cy="1662394"/>
          </a:xfrm>
          <a:prstGeom prst="straightConnector1">
            <a:avLst/>
          </a:prstGeom>
          <a:ln>
            <a:solidFill>
              <a:srgbClr val="000000"/>
            </a:solidFill>
            <a:tailEnd type="triangle"/>
          </a:ln>
        </p:spPr>
        <p:style>
          <a:lnRef idx="3">
            <a:schemeClr val="accent1"/>
          </a:lnRef>
          <a:fillRef idx="0">
            <a:schemeClr val="accent1"/>
          </a:fillRef>
          <a:effectRef idx="2">
            <a:schemeClr val="accent1"/>
          </a:effectRef>
          <a:fontRef idx="minor">
            <a:schemeClr val="tx1"/>
          </a:fontRef>
        </p:style>
      </p:cxnSp>
      <p:sp>
        <p:nvSpPr>
          <p:cNvPr id="21" name="TextBox 20">
            <a:extLst>
              <a:ext uri="{FF2B5EF4-FFF2-40B4-BE49-F238E27FC236}">
                <a16:creationId xmlns:a16="http://schemas.microsoft.com/office/drawing/2014/main" id="{CFA9C6EF-40D8-E42A-0B0F-791D1B74F5B2}"/>
              </a:ext>
            </a:extLst>
          </p:cNvPr>
          <p:cNvSpPr txBox="1"/>
          <p:nvPr/>
        </p:nvSpPr>
        <p:spPr>
          <a:xfrm>
            <a:off x="477163" y="4509459"/>
            <a:ext cx="1263161"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a:latin typeface="+mn-lt"/>
              </a:rPr>
              <a:t>Wetlands</a:t>
            </a:r>
          </a:p>
        </p:txBody>
      </p:sp>
      <p:cxnSp>
        <p:nvCxnSpPr>
          <p:cNvPr id="22" name="Straight Arrow Connector 21">
            <a:extLst>
              <a:ext uri="{FF2B5EF4-FFF2-40B4-BE49-F238E27FC236}">
                <a16:creationId xmlns:a16="http://schemas.microsoft.com/office/drawing/2014/main" id="{7C2560BB-D7EE-082C-9A0B-153BAA363AF0}"/>
              </a:ext>
              <a:ext uri="{C183D7F6-B498-43B3-948B-1728B52AA6E4}">
                <adec:decorative xmlns:adec="http://schemas.microsoft.com/office/drawing/2017/decorative" val="1"/>
              </a:ext>
            </a:extLst>
          </p:cNvPr>
          <p:cNvCxnSpPr>
            <a:cxnSpLocks/>
          </p:cNvCxnSpPr>
          <p:nvPr/>
        </p:nvCxnSpPr>
        <p:spPr>
          <a:xfrm flipV="1">
            <a:off x="7759212" y="2755679"/>
            <a:ext cx="2692464" cy="625632"/>
          </a:xfrm>
          <a:prstGeom prst="straightConnector1">
            <a:avLst/>
          </a:prstGeom>
          <a:ln>
            <a:solidFill>
              <a:srgbClr val="000000"/>
            </a:solidFill>
            <a:tailEnd type="triangle"/>
          </a:ln>
        </p:spPr>
        <p:style>
          <a:lnRef idx="3">
            <a:schemeClr val="accent1"/>
          </a:lnRef>
          <a:fillRef idx="0">
            <a:schemeClr val="accent1"/>
          </a:fillRef>
          <a:effectRef idx="2">
            <a:schemeClr val="accent1"/>
          </a:effectRef>
          <a:fontRef idx="minor">
            <a:schemeClr val="tx1"/>
          </a:fontRef>
        </p:style>
      </p:cxnSp>
      <p:sp>
        <p:nvSpPr>
          <p:cNvPr id="26" name="TextBox 25">
            <a:extLst>
              <a:ext uri="{FF2B5EF4-FFF2-40B4-BE49-F238E27FC236}">
                <a16:creationId xmlns:a16="http://schemas.microsoft.com/office/drawing/2014/main" id="{B1A6E1D1-D7FA-DDFF-EB6C-4F0D4AFC3EE0}"/>
              </a:ext>
            </a:extLst>
          </p:cNvPr>
          <p:cNvSpPr txBox="1"/>
          <p:nvPr/>
        </p:nvSpPr>
        <p:spPr>
          <a:xfrm>
            <a:off x="10440867" y="2531326"/>
            <a:ext cx="156796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a:latin typeface="+mn-lt"/>
              </a:rPr>
              <a:t>Floodplains</a:t>
            </a:r>
          </a:p>
        </p:txBody>
      </p:sp>
      <p:sp>
        <p:nvSpPr>
          <p:cNvPr id="2" name="Slide Number Placeholder 1">
            <a:extLst>
              <a:ext uri="{FF2B5EF4-FFF2-40B4-BE49-F238E27FC236}">
                <a16:creationId xmlns:a16="http://schemas.microsoft.com/office/drawing/2014/main" id="{CC7E2A5E-87FE-7E77-03B1-0502CBAC1EBF}"/>
              </a:ext>
            </a:extLst>
          </p:cNvPr>
          <p:cNvSpPr>
            <a:spLocks noGrp="1"/>
          </p:cNvSpPr>
          <p:nvPr>
            <p:ph type="sldNum" sz="quarter" idx="12"/>
          </p:nvPr>
        </p:nvSpPr>
        <p:spPr/>
        <p:txBody>
          <a:bodyPr/>
          <a:lstStyle/>
          <a:p>
            <a:fld id="{CC057153-B650-4DEB-B370-79DDCFDCE934}" type="slidenum">
              <a:rPr lang="en-US" smtClean="0">
                <a:solidFill>
                  <a:schemeClr val="tx1"/>
                </a:solidFill>
              </a:rPr>
              <a:t>65</a:t>
            </a:fld>
            <a:endParaRPr lang="en-US">
              <a:solidFill>
                <a:schemeClr val="tx1"/>
              </a:solidFill>
            </a:endParaRPr>
          </a:p>
        </p:txBody>
      </p:sp>
    </p:spTree>
    <p:extLst>
      <p:ext uri="{BB962C8B-B14F-4D97-AF65-F5344CB8AC3E}">
        <p14:creationId xmlns:p14="http://schemas.microsoft.com/office/powerpoint/2010/main" val="77115467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9A4AD08-8B14-C1FE-4755-3171C6B9C48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D82345D-8A2F-8E48-57C3-152D6A08EF45}"/>
              </a:ext>
            </a:extLst>
          </p:cNvPr>
          <p:cNvSpPr>
            <a:spLocks noGrp="1"/>
          </p:cNvSpPr>
          <p:nvPr>
            <p:ph type="title"/>
          </p:nvPr>
        </p:nvSpPr>
        <p:spPr>
          <a:xfrm>
            <a:off x="609600" y="-344466"/>
            <a:ext cx="5285984" cy="1390330"/>
          </a:xfrm>
        </p:spPr>
        <p:txBody>
          <a:bodyPr vert="horz" lIns="0" tIns="0" rIns="0" bIns="0" rtlCol="0" anchor="t" anchorCtr="0">
            <a:normAutofit/>
          </a:bodyPr>
          <a:lstStyle/>
          <a:p>
            <a:r>
              <a:rPr lang="en-US"/>
              <a:t>West Branch Flood Area</a:t>
            </a:r>
          </a:p>
        </p:txBody>
      </p:sp>
      <p:pic>
        <p:nvPicPr>
          <p:cNvPr id="4" name="Picture 3" descr="Map of West branch 100 year and 500 year Floodzones">
            <a:extLst>
              <a:ext uri="{FF2B5EF4-FFF2-40B4-BE49-F238E27FC236}">
                <a16:creationId xmlns:a16="http://schemas.microsoft.com/office/drawing/2014/main" id="{056EDF0B-A173-DDF9-68FA-731CA4B05461}"/>
              </a:ext>
            </a:extLst>
          </p:cNvPr>
          <p:cNvPicPr>
            <a:picLocks noChangeAspect="1"/>
          </p:cNvPicPr>
          <p:nvPr/>
        </p:nvPicPr>
        <p:blipFill>
          <a:blip r:embed="rId2"/>
          <a:stretch>
            <a:fillRect/>
          </a:stretch>
        </p:blipFill>
        <p:spPr>
          <a:xfrm>
            <a:off x="1318997" y="0"/>
            <a:ext cx="9554745" cy="6858000"/>
          </a:xfrm>
          <a:prstGeom prst="rect">
            <a:avLst/>
          </a:prstGeom>
        </p:spPr>
      </p:pic>
      <p:sp>
        <p:nvSpPr>
          <p:cNvPr id="2" name="Slide Number Placeholder 1">
            <a:extLst>
              <a:ext uri="{FF2B5EF4-FFF2-40B4-BE49-F238E27FC236}">
                <a16:creationId xmlns:a16="http://schemas.microsoft.com/office/drawing/2014/main" id="{38783229-4656-BE64-5E67-DA1DCF50970D}"/>
              </a:ext>
            </a:extLst>
          </p:cNvPr>
          <p:cNvSpPr>
            <a:spLocks noGrp="1"/>
          </p:cNvSpPr>
          <p:nvPr>
            <p:ph type="sldNum" sz="quarter" idx="12"/>
          </p:nvPr>
        </p:nvSpPr>
        <p:spPr/>
        <p:txBody>
          <a:bodyPr/>
          <a:lstStyle/>
          <a:p>
            <a:fld id="{CC057153-B650-4DEB-B370-79DDCFDCE934}" type="slidenum">
              <a:rPr lang="en-US" smtClean="0"/>
              <a:t>66</a:t>
            </a:fld>
            <a:endParaRPr lang="en-US"/>
          </a:p>
        </p:txBody>
      </p:sp>
    </p:spTree>
    <p:extLst>
      <p:ext uri="{BB962C8B-B14F-4D97-AF65-F5344CB8AC3E}">
        <p14:creationId xmlns:p14="http://schemas.microsoft.com/office/powerpoint/2010/main" val="9820909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59C64B31-50A6-7E91-51B8-4D68FF1EA3A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D4991A3-3B0A-B5FA-2E5C-245A8F8519AA}"/>
              </a:ext>
            </a:extLst>
          </p:cNvPr>
          <p:cNvSpPr>
            <a:spLocks noGrp="1"/>
          </p:cNvSpPr>
          <p:nvPr>
            <p:ph type="title"/>
          </p:nvPr>
        </p:nvSpPr>
        <p:spPr/>
        <p:txBody>
          <a:bodyPr/>
          <a:lstStyle/>
          <a:p>
            <a:r>
              <a:rPr lang="en-US">
                <a:solidFill>
                  <a:schemeClr val="accent5"/>
                </a:solidFill>
              </a:rPr>
              <a:t>Best Practice Research</a:t>
            </a:r>
          </a:p>
        </p:txBody>
      </p:sp>
      <p:sp>
        <p:nvSpPr>
          <p:cNvPr id="15" name="TextBox 14">
            <a:extLst>
              <a:ext uri="{FF2B5EF4-FFF2-40B4-BE49-F238E27FC236}">
                <a16:creationId xmlns:a16="http://schemas.microsoft.com/office/drawing/2014/main" id="{3727EE43-BB88-EE20-6DEC-3E9B11082A7E}"/>
              </a:ext>
            </a:extLst>
          </p:cNvPr>
          <p:cNvSpPr txBox="1"/>
          <p:nvPr/>
        </p:nvSpPr>
        <p:spPr>
          <a:xfrm>
            <a:off x="2158003" y="1223670"/>
            <a:ext cx="2582642" cy="1077218"/>
          </a:xfrm>
          <a:prstGeom prst="rect">
            <a:avLst/>
          </a:prstGeom>
          <a:noFill/>
        </p:spPr>
        <p:txBody>
          <a:bodyPr wrap="square" rtlCol="0">
            <a:spAutoFit/>
          </a:bodyPr>
          <a:lstStyle/>
          <a:p>
            <a:pPr algn="ctr"/>
            <a:r>
              <a:rPr lang="en-US" sz="3200">
                <a:solidFill>
                  <a:schemeClr val="accent5"/>
                </a:solidFill>
                <a:latin typeface="+mn-lt"/>
              </a:rPr>
              <a:t>Ranked Grading</a:t>
            </a:r>
          </a:p>
        </p:txBody>
      </p:sp>
      <p:cxnSp>
        <p:nvCxnSpPr>
          <p:cNvPr id="17" name="Straight Arrow Connector 16">
            <a:extLst>
              <a:ext uri="{FF2B5EF4-FFF2-40B4-BE49-F238E27FC236}">
                <a16:creationId xmlns:a16="http://schemas.microsoft.com/office/drawing/2014/main" id="{C0166CBA-D3A5-7FC3-164D-D6A950E1D120}"/>
              </a:ext>
              <a:ext uri="{C183D7F6-B498-43B3-948B-1728B52AA6E4}">
                <adec:decorative xmlns:adec="http://schemas.microsoft.com/office/drawing/2017/decorative" val="1"/>
              </a:ext>
            </a:extLst>
          </p:cNvPr>
          <p:cNvCxnSpPr/>
          <p:nvPr/>
        </p:nvCxnSpPr>
        <p:spPr>
          <a:xfrm>
            <a:off x="4909482" y="1728694"/>
            <a:ext cx="157342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994F11D1-63B1-01B6-3424-5D477FAA51FD}"/>
              </a:ext>
            </a:extLst>
          </p:cNvPr>
          <p:cNvSpPr txBox="1"/>
          <p:nvPr/>
        </p:nvSpPr>
        <p:spPr>
          <a:xfrm>
            <a:off x="6712538" y="1467085"/>
            <a:ext cx="2743200" cy="523220"/>
          </a:xfrm>
          <a:prstGeom prst="rect">
            <a:avLst/>
          </a:prstGeom>
          <a:noFill/>
        </p:spPr>
        <p:txBody>
          <a:bodyPr wrap="square" lIns="91440" tIns="45720" rIns="91440" bIns="45720" rtlCol="0" anchor="t">
            <a:spAutoFit/>
          </a:bodyPr>
          <a:lstStyle/>
          <a:p>
            <a:r>
              <a:rPr lang="en-US" sz="2800">
                <a:latin typeface="+mn-lt"/>
              </a:rPr>
              <a:t>City of Ely, IA</a:t>
            </a:r>
          </a:p>
        </p:txBody>
      </p:sp>
      <p:sp>
        <p:nvSpPr>
          <p:cNvPr id="20" name="TextBox 19">
            <a:extLst>
              <a:ext uri="{FF2B5EF4-FFF2-40B4-BE49-F238E27FC236}">
                <a16:creationId xmlns:a16="http://schemas.microsoft.com/office/drawing/2014/main" id="{413630A7-FB29-11FE-B05D-B464348F6498}"/>
              </a:ext>
            </a:extLst>
          </p:cNvPr>
          <p:cNvSpPr txBox="1"/>
          <p:nvPr/>
        </p:nvSpPr>
        <p:spPr>
          <a:xfrm>
            <a:off x="1989168" y="2913853"/>
            <a:ext cx="2920314" cy="1077218"/>
          </a:xfrm>
          <a:prstGeom prst="rect">
            <a:avLst/>
          </a:prstGeom>
          <a:noFill/>
        </p:spPr>
        <p:txBody>
          <a:bodyPr wrap="square" rtlCol="0">
            <a:spAutoFit/>
          </a:bodyPr>
          <a:lstStyle/>
          <a:p>
            <a:pPr algn="ctr"/>
            <a:r>
              <a:rPr lang="en-US" sz="3200">
                <a:solidFill>
                  <a:schemeClr val="accent5"/>
                </a:solidFill>
                <a:latin typeface="+mn-lt"/>
              </a:rPr>
              <a:t>Resident Engagement</a:t>
            </a:r>
          </a:p>
        </p:txBody>
      </p:sp>
      <p:cxnSp>
        <p:nvCxnSpPr>
          <p:cNvPr id="21" name="Straight Arrow Connector 20">
            <a:extLst>
              <a:ext uri="{FF2B5EF4-FFF2-40B4-BE49-F238E27FC236}">
                <a16:creationId xmlns:a16="http://schemas.microsoft.com/office/drawing/2014/main" id="{CFADF47E-5DF3-E5BE-DC7B-3E2DAA960457}"/>
              </a:ext>
              <a:ext uri="{C183D7F6-B498-43B3-948B-1728B52AA6E4}">
                <adec:decorative xmlns:adec="http://schemas.microsoft.com/office/drawing/2017/decorative" val="1"/>
              </a:ext>
            </a:extLst>
          </p:cNvPr>
          <p:cNvCxnSpPr/>
          <p:nvPr/>
        </p:nvCxnSpPr>
        <p:spPr>
          <a:xfrm>
            <a:off x="4909482" y="3452462"/>
            <a:ext cx="157342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FE5790B2-0AA6-C886-86A9-A8419F90EC7B}"/>
              </a:ext>
            </a:extLst>
          </p:cNvPr>
          <p:cNvSpPr txBox="1"/>
          <p:nvPr/>
        </p:nvSpPr>
        <p:spPr>
          <a:xfrm>
            <a:off x="6712538" y="3190852"/>
            <a:ext cx="3626709" cy="523220"/>
          </a:xfrm>
          <a:prstGeom prst="rect">
            <a:avLst/>
          </a:prstGeom>
          <a:noFill/>
        </p:spPr>
        <p:txBody>
          <a:bodyPr wrap="square" lIns="91440" tIns="45720" rIns="91440" bIns="45720" rtlCol="0" anchor="t">
            <a:spAutoFit/>
          </a:bodyPr>
          <a:lstStyle/>
          <a:p>
            <a:r>
              <a:rPr lang="en-US" sz="2800">
                <a:latin typeface="+mn-lt"/>
              </a:rPr>
              <a:t>City of Urbandale, IA</a:t>
            </a:r>
          </a:p>
        </p:txBody>
      </p:sp>
      <p:sp>
        <p:nvSpPr>
          <p:cNvPr id="24" name="TextBox 23">
            <a:extLst>
              <a:ext uri="{FF2B5EF4-FFF2-40B4-BE49-F238E27FC236}">
                <a16:creationId xmlns:a16="http://schemas.microsoft.com/office/drawing/2014/main" id="{04F65E97-EA54-03DD-4E7A-E8D235874A56}"/>
              </a:ext>
            </a:extLst>
          </p:cNvPr>
          <p:cNvSpPr txBox="1"/>
          <p:nvPr/>
        </p:nvSpPr>
        <p:spPr>
          <a:xfrm>
            <a:off x="1989168" y="4703690"/>
            <a:ext cx="2920314" cy="1077218"/>
          </a:xfrm>
          <a:prstGeom prst="rect">
            <a:avLst/>
          </a:prstGeom>
          <a:noFill/>
        </p:spPr>
        <p:txBody>
          <a:bodyPr wrap="square" rtlCol="0">
            <a:spAutoFit/>
          </a:bodyPr>
          <a:lstStyle/>
          <a:p>
            <a:pPr algn="ctr"/>
            <a:r>
              <a:rPr lang="en-US" sz="3200">
                <a:solidFill>
                  <a:schemeClr val="accent5"/>
                </a:solidFill>
                <a:latin typeface="+mn-lt"/>
              </a:rPr>
              <a:t>Evaluation Criteria</a:t>
            </a:r>
          </a:p>
        </p:txBody>
      </p:sp>
      <p:cxnSp>
        <p:nvCxnSpPr>
          <p:cNvPr id="25" name="Straight Arrow Connector 24">
            <a:extLst>
              <a:ext uri="{FF2B5EF4-FFF2-40B4-BE49-F238E27FC236}">
                <a16:creationId xmlns:a16="http://schemas.microsoft.com/office/drawing/2014/main" id="{63DCC89F-AEA4-26B8-DC9A-756C54026708}"/>
              </a:ext>
              <a:ext uri="{C183D7F6-B498-43B3-948B-1728B52AA6E4}">
                <adec:decorative xmlns:adec="http://schemas.microsoft.com/office/drawing/2017/decorative" val="1"/>
              </a:ext>
            </a:extLst>
          </p:cNvPr>
          <p:cNvCxnSpPr/>
          <p:nvPr/>
        </p:nvCxnSpPr>
        <p:spPr>
          <a:xfrm>
            <a:off x="4909482" y="5242300"/>
            <a:ext cx="157342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9276F6DE-119D-8CA3-0833-4E9C2C51417A}"/>
              </a:ext>
            </a:extLst>
          </p:cNvPr>
          <p:cNvSpPr txBox="1"/>
          <p:nvPr/>
        </p:nvSpPr>
        <p:spPr>
          <a:xfrm>
            <a:off x="6712538" y="4980690"/>
            <a:ext cx="4203357" cy="523220"/>
          </a:xfrm>
          <a:prstGeom prst="rect">
            <a:avLst/>
          </a:prstGeom>
          <a:noFill/>
        </p:spPr>
        <p:txBody>
          <a:bodyPr wrap="square" lIns="91440" tIns="45720" rIns="91440" bIns="45720" rtlCol="0" anchor="t">
            <a:spAutoFit/>
          </a:bodyPr>
          <a:lstStyle/>
          <a:p>
            <a:r>
              <a:rPr lang="en-US" sz="2800">
                <a:latin typeface="+mn-lt"/>
              </a:rPr>
              <a:t>City of Brentwood, MO</a:t>
            </a:r>
          </a:p>
        </p:txBody>
      </p:sp>
      <p:sp>
        <p:nvSpPr>
          <p:cNvPr id="27" name="Rectangle 26">
            <a:extLst>
              <a:ext uri="{FF2B5EF4-FFF2-40B4-BE49-F238E27FC236}">
                <a16:creationId xmlns:a16="http://schemas.microsoft.com/office/drawing/2014/main" id="{E251A442-924F-C10A-0AF1-6E064FDDB10B}"/>
              </a:ext>
              <a:ext uri="{C183D7F6-B498-43B3-948B-1728B52AA6E4}">
                <adec:decorative xmlns:adec="http://schemas.microsoft.com/office/drawing/2017/decorative" val="1"/>
              </a:ext>
            </a:extLst>
          </p:cNvPr>
          <p:cNvSpPr/>
          <p:nvPr/>
        </p:nvSpPr>
        <p:spPr>
          <a:xfrm>
            <a:off x="2218798" y="2814197"/>
            <a:ext cx="2461055" cy="1276529"/>
          </a:xfrm>
          <a:prstGeom prst="rect">
            <a:avLst/>
          </a:prstGeom>
          <a:no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28" name="Rectangle 27">
            <a:extLst>
              <a:ext uri="{FF2B5EF4-FFF2-40B4-BE49-F238E27FC236}">
                <a16:creationId xmlns:a16="http://schemas.microsoft.com/office/drawing/2014/main" id="{0931EA65-0762-3991-62BF-06BF4C7C989F}"/>
              </a:ext>
              <a:ext uri="{C183D7F6-B498-43B3-948B-1728B52AA6E4}">
                <adec:decorative xmlns:adec="http://schemas.microsoft.com/office/drawing/2017/decorative" val="1"/>
              </a:ext>
            </a:extLst>
          </p:cNvPr>
          <p:cNvSpPr/>
          <p:nvPr/>
        </p:nvSpPr>
        <p:spPr>
          <a:xfrm>
            <a:off x="2218798" y="4604035"/>
            <a:ext cx="2461055" cy="1276529"/>
          </a:xfrm>
          <a:prstGeom prst="rect">
            <a:avLst/>
          </a:prstGeom>
          <a:no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2" name="Rectangle 1">
            <a:extLst>
              <a:ext uri="{FF2B5EF4-FFF2-40B4-BE49-F238E27FC236}">
                <a16:creationId xmlns:a16="http://schemas.microsoft.com/office/drawing/2014/main" id="{50564780-596A-5320-A721-E922FA95D6FC}"/>
              </a:ext>
              <a:ext uri="{C183D7F6-B498-43B3-948B-1728B52AA6E4}">
                <adec:decorative xmlns:adec="http://schemas.microsoft.com/office/drawing/2017/decorative" val="1"/>
              </a:ext>
            </a:extLst>
          </p:cNvPr>
          <p:cNvSpPr/>
          <p:nvPr/>
        </p:nvSpPr>
        <p:spPr>
          <a:xfrm>
            <a:off x="2218797" y="1123465"/>
            <a:ext cx="2461055" cy="1276529"/>
          </a:xfrm>
          <a:prstGeom prst="rect">
            <a:avLst/>
          </a:prstGeom>
          <a:no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3" name="Slide Number Placeholder 2">
            <a:extLst>
              <a:ext uri="{FF2B5EF4-FFF2-40B4-BE49-F238E27FC236}">
                <a16:creationId xmlns:a16="http://schemas.microsoft.com/office/drawing/2014/main" id="{F5C5455D-3732-E3F2-7F61-58FA8F4A0F27}"/>
              </a:ext>
            </a:extLst>
          </p:cNvPr>
          <p:cNvSpPr>
            <a:spLocks noGrp="1"/>
          </p:cNvSpPr>
          <p:nvPr>
            <p:ph type="sldNum" sz="quarter" idx="12"/>
          </p:nvPr>
        </p:nvSpPr>
        <p:spPr/>
        <p:txBody>
          <a:bodyPr/>
          <a:lstStyle/>
          <a:p>
            <a:fld id="{CC057153-B650-4DEB-B370-79DDCFDCE934}" type="slidenum">
              <a:rPr lang="en-US" smtClean="0">
                <a:solidFill>
                  <a:schemeClr val="tx1"/>
                </a:solidFill>
              </a:rPr>
              <a:t>7</a:t>
            </a:fld>
            <a:endParaRPr lang="en-US">
              <a:solidFill>
                <a:schemeClr val="tx1"/>
              </a:solidFill>
            </a:endParaRPr>
          </a:p>
        </p:txBody>
      </p:sp>
    </p:spTree>
    <p:extLst>
      <p:ext uri="{BB962C8B-B14F-4D97-AF65-F5344CB8AC3E}">
        <p14:creationId xmlns:p14="http://schemas.microsoft.com/office/powerpoint/2010/main" val="12315678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1831408C-0471-75E9-FBB6-8607E98F4A2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CD3E42D-7149-AEDC-2DD1-91BDA5088B4B}"/>
              </a:ext>
            </a:extLst>
          </p:cNvPr>
          <p:cNvSpPr>
            <a:spLocks noGrp="1"/>
          </p:cNvSpPr>
          <p:nvPr>
            <p:ph type="title"/>
          </p:nvPr>
        </p:nvSpPr>
        <p:spPr/>
        <p:txBody>
          <a:bodyPr/>
          <a:lstStyle/>
          <a:p>
            <a:r>
              <a:rPr lang="en-US">
                <a:solidFill>
                  <a:schemeClr val="accent5"/>
                </a:solidFill>
              </a:rPr>
              <a:t>FY 2028 – 2032 CIP Process</a:t>
            </a:r>
          </a:p>
        </p:txBody>
      </p:sp>
      <p:sp>
        <p:nvSpPr>
          <p:cNvPr id="6" name="Rectangle: Rounded Corners 5">
            <a:extLst>
              <a:ext uri="{FF2B5EF4-FFF2-40B4-BE49-F238E27FC236}">
                <a16:creationId xmlns:a16="http://schemas.microsoft.com/office/drawing/2014/main" id="{6327F1A2-F45B-883B-8F19-A0323151BE37}"/>
              </a:ext>
              <a:ext uri="{C183D7F6-B498-43B3-948B-1728B52AA6E4}">
                <adec:decorative xmlns:adec="http://schemas.microsoft.com/office/drawing/2017/decorative" val="1"/>
              </a:ext>
            </a:extLst>
          </p:cNvPr>
          <p:cNvSpPr/>
          <p:nvPr/>
        </p:nvSpPr>
        <p:spPr>
          <a:xfrm>
            <a:off x="609601" y="1597688"/>
            <a:ext cx="2143648" cy="1668015"/>
          </a:xfrm>
          <a:prstGeom prst="round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46" name="TextBox 45">
            <a:extLst>
              <a:ext uri="{FF2B5EF4-FFF2-40B4-BE49-F238E27FC236}">
                <a16:creationId xmlns:a16="http://schemas.microsoft.com/office/drawing/2014/main" id="{99BFAC81-422B-EA3F-5972-1ED9BFB678A2}"/>
              </a:ext>
            </a:extLst>
          </p:cNvPr>
          <p:cNvSpPr txBox="1"/>
          <p:nvPr/>
        </p:nvSpPr>
        <p:spPr>
          <a:xfrm>
            <a:off x="799029" y="2016196"/>
            <a:ext cx="1764792" cy="830997"/>
          </a:xfrm>
          <a:prstGeom prst="rect">
            <a:avLst/>
          </a:prstGeom>
          <a:noFill/>
        </p:spPr>
        <p:txBody>
          <a:bodyPr wrap="square" rtlCol="0">
            <a:spAutoFit/>
          </a:bodyPr>
          <a:lstStyle/>
          <a:p>
            <a:pPr algn="ctr"/>
            <a:r>
              <a:rPr lang="en-US" sz="2400">
                <a:solidFill>
                  <a:schemeClr val="bg1"/>
                </a:solidFill>
                <a:latin typeface="+mn-lt"/>
              </a:rPr>
              <a:t>Department Interviews</a:t>
            </a:r>
          </a:p>
        </p:txBody>
      </p:sp>
      <p:cxnSp>
        <p:nvCxnSpPr>
          <p:cNvPr id="8" name="Straight Arrow Connector 7">
            <a:extLst>
              <a:ext uri="{FF2B5EF4-FFF2-40B4-BE49-F238E27FC236}">
                <a16:creationId xmlns:a16="http://schemas.microsoft.com/office/drawing/2014/main" id="{2E89A782-473F-5198-5D24-61877055060A}"/>
              </a:ext>
              <a:ext uri="{C183D7F6-B498-43B3-948B-1728B52AA6E4}">
                <adec:decorative xmlns:adec="http://schemas.microsoft.com/office/drawing/2017/decorative" val="1"/>
              </a:ext>
            </a:extLst>
          </p:cNvPr>
          <p:cNvCxnSpPr/>
          <p:nvPr/>
        </p:nvCxnSpPr>
        <p:spPr>
          <a:xfrm>
            <a:off x="2873827" y="2431694"/>
            <a:ext cx="40193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Rectangle: Rounded Corners 13">
            <a:extLst>
              <a:ext uri="{FF2B5EF4-FFF2-40B4-BE49-F238E27FC236}">
                <a16:creationId xmlns:a16="http://schemas.microsoft.com/office/drawing/2014/main" id="{94CFBFC1-002C-5F41-E24E-6620DEDB64B7}"/>
              </a:ext>
              <a:ext uri="{C183D7F6-B498-43B3-948B-1728B52AA6E4}">
                <adec:decorative xmlns:adec="http://schemas.microsoft.com/office/drawing/2017/decorative" val="1"/>
              </a:ext>
            </a:extLst>
          </p:cNvPr>
          <p:cNvSpPr/>
          <p:nvPr/>
        </p:nvSpPr>
        <p:spPr>
          <a:xfrm>
            <a:off x="3396339" y="1597688"/>
            <a:ext cx="2143648" cy="1668015"/>
          </a:xfrm>
          <a:prstGeom prst="round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47" name="TextBox 46">
            <a:extLst>
              <a:ext uri="{FF2B5EF4-FFF2-40B4-BE49-F238E27FC236}">
                <a16:creationId xmlns:a16="http://schemas.microsoft.com/office/drawing/2014/main" id="{0358EA85-BB01-2C35-9799-6AD92EA02270}"/>
              </a:ext>
            </a:extLst>
          </p:cNvPr>
          <p:cNvSpPr txBox="1"/>
          <p:nvPr/>
        </p:nvSpPr>
        <p:spPr>
          <a:xfrm>
            <a:off x="3590782" y="2016196"/>
            <a:ext cx="1764792" cy="830997"/>
          </a:xfrm>
          <a:prstGeom prst="rect">
            <a:avLst/>
          </a:prstGeom>
          <a:noFill/>
        </p:spPr>
        <p:txBody>
          <a:bodyPr wrap="square" rtlCol="0">
            <a:spAutoFit/>
          </a:bodyPr>
          <a:lstStyle/>
          <a:p>
            <a:pPr algn="ctr"/>
            <a:r>
              <a:rPr lang="en-US" sz="2400">
                <a:solidFill>
                  <a:schemeClr val="bg1"/>
                </a:solidFill>
                <a:latin typeface="+mn-lt"/>
              </a:rPr>
              <a:t>Project Proposals</a:t>
            </a:r>
          </a:p>
        </p:txBody>
      </p:sp>
      <p:cxnSp>
        <p:nvCxnSpPr>
          <p:cNvPr id="15" name="Straight Arrow Connector 14">
            <a:extLst>
              <a:ext uri="{FF2B5EF4-FFF2-40B4-BE49-F238E27FC236}">
                <a16:creationId xmlns:a16="http://schemas.microsoft.com/office/drawing/2014/main" id="{CDD4EE63-7D17-5D28-01B4-7CEE902D1F7D}"/>
              </a:ext>
              <a:ext uri="{C183D7F6-B498-43B3-948B-1728B52AA6E4}">
                <adec:decorative xmlns:adec="http://schemas.microsoft.com/office/drawing/2017/decorative" val="1"/>
              </a:ext>
            </a:extLst>
          </p:cNvPr>
          <p:cNvCxnSpPr/>
          <p:nvPr/>
        </p:nvCxnSpPr>
        <p:spPr>
          <a:xfrm>
            <a:off x="5660565" y="2431694"/>
            <a:ext cx="40193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Rectangle: Rounded Corners 15">
            <a:extLst>
              <a:ext uri="{FF2B5EF4-FFF2-40B4-BE49-F238E27FC236}">
                <a16:creationId xmlns:a16="http://schemas.microsoft.com/office/drawing/2014/main" id="{C4CA0509-D282-FA51-DDDA-0220C530DA9D}"/>
              </a:ext>
              <a:ext uri="{C183D7F6-B498-43B3-948B-1728B52AA6E4}">
                <adec:decorative xmlns:adec="http://schemas.microsoft.com/office/drawing/2017/decorative" val="1"/>
              </a:ext>
            </a:extLst>
          </p:cNvPr>
          <p:cNvSpPr/>
          <p:nvPr/>
        </p:nvSpPr>
        <p:spPr>
          <a:xfrm>
            <a:off x="6183077" y="1597688"/>
            <a:ext cx="2143648" cy="1668015"/>
          </a:xfrm>
          <a:prstGeom prst="roundRect">
            <a:avLst/>
          </a:prstGeom>
          <a:solidFill>
            <a:schemeClr val="accent6">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50" name="TextBox 49">
            <a:extLst>
              <a:ext uri="{FF2B5EF4-FFF2-40B4-BE49-F238E27FC236}">
                <a16:creationId xmlns:a16="http://schemas.microsoft.com/office/drawing/2014/main" id="{104A39D0-765A-3BEA-1AE6-7BC29434D703}"/>
              </a:ext>
            </a:extLst>
          </p:cNvPr>
          <p:cNvSpPr txBox="1"/>
          <p:nvPr/>
        </p:nvSpPr>
        <p:spPr>
          <a:xfrm>
            <a:off x="6377520" y="1831318"/>
            <a:ext cx="1764792" cy="1200329"/>
          </a:xfrm>
          <a:prstGeom prst="rect">
            <a:avLst/>
          </a:prstGeom>
          <a:noFill/>
        </p:spPr>
        <p:txBody>
          <a:bodyPr wrap="square" rtlCol="0">
            <a:spAutoFit/>
          </a:bodyPr>
          <a:lstStyle/>
          <a:p>
            <a:pPr algn="ctr"/>
            <a:r>
              <a:rPr lang="en-US" sz="2400">
                <a:solidFill>
                  <a:schemeClr val="bg1"/>
                </a:solidFill>
                <a:latin typeface="+mn-lt"/>
              </a:rPr>
              <a:t>Review Committee Applications</a:t>
            </a:r>
          </a:p>
        </p:txBody>
      </p:sp>
      <p:cxnSp>
        <p:nvCxnSpPr>
          <p:cNvPr id="17" name="Straight Arrow Connector 16">
            <a:extLst>
              <a:ext uri="{FF2B5EF4-FFF2-40B4-BE49-F238E27FC236}">
                <a16:creationId xmlns:a16="http://schemas.microsoft.com/office/drawing/2014/main" id="{05EBBA36-087B-308B-5179-ACF7EC48BD35}"/>
              </a:ext>
              <a:ext uri="{C183D7F6-B498-43B3-948B-1728B52AA6E4}">
                <adec:decorative xmlns:adec="http://schemas.microsoft.com/office/drawing/2017/decorative" val="1"/>
              </a:ext>
            </a:extLst>
          </p:cNvPr>
          <p:cNvCxnSpPr/>
          <p:nvPr/>
        </p:nvCxnSpPr>
        <p:spPr>
          <a:xfrm>
            <a:off x="8447303" y="2431694"/>
            <a:ext cx="40193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Rectangle: Rounded Corners 17">
            <a:extLst>
              <a:ext uri="{FF2B5EF4-FFF2-40B4-BE49-F238E27FC236}">
                <a16:creationId xmlns:a16="http://schemas.microsoft.com/office/drawing/2014/main" id="{1A3DE8E3-ECAE-6EC3-B8C9-D39E56304A36}"/>
              </a:ext>
              <a:ext uri="{C183D7F6-B498-43B3-948B-1728B52AA6E4}">
                <adec:decorative xmlns:adec="http://schemas.microsoft.com/office/drawing/2017/decorative" val="1"/>
              </a:ext>
            </a:extLst>
          </p:cNvPr>
          <p:cNvSpPr/>
          <p:nvPr/>
        </p:nvSpPr>
        <p:spPr>
          <a:xfrm>
            <a:off x="8969815" y="1597688"/>
            <a:ext cx="2143648" cy="1668015"/>
          </a:xfrm>
          <a:prstGeom prst="roundRect">
            <a:avLst/>
          </a:prstGeom>
          <a:solidFill>
            <a:schemeClr val="accent6">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51" name="TextBox 50">
            <a:extLst>
              <a:ext uri="{FF2B5EF4-FFF2-40B4-BE49-F238E27FC236}">
                <a16:creationId xmlns:a16="http://schemas.microsoft.com/office/drawing/2014/main" id="{D34663A4-DCE3-B2FF-A551-58952A04E73D}"/>
              </a:ext>
            </a:extLst>
          </p:cNvPr>
          <p:cNvSpPr txBox="1"/>
          <p:nvPr/>
        </p:nvSpPr>
        <p:spPr>
          <a:xfrm>
            <a:off x="9159243" y="2015983"/>
            <a:ext cx="1764792" cy="830997"/>
          </a:xfrm>
          <a:prstGeom prst="rect">
            <a:avLst/>
          </a:prstGeom>
          <a:noFill/>
        </p:spPr>
        <p:txBody>
          <a:bodyPr wrap="square" rtlCol="0">
            <a:spAutoFit/>
          </a:bodyPr>
          <a:lstStyle/>
          <a:p>
            <a:pPr algn="ctr"/>
            <a:r>
              <a:rPr lang="en-US" sz="2400">
                <a:solidFill>
                  <a:schemeClr val="bg1"/>
                </a:solidFill>
                <a:latin typeface="+mn-lt"/>
              </a:rPr>
              <a:t>Select Residents</a:t>
            </a:r>
          </a:p>
        </p:txBody>
      </p:sp>
      <p:cxnSp>
        <p:nvCxnSpPr>
          <p:cNvPr id="31" name="Straight Connector 30">
            <a:extLst>
              <a:ext uri="{FF2B5EF4-FFF2-40B4-BE49-F238E27FC236}">
                <a16:creationId xmlns:a16="http://schemas.microsoft.com/office/drawing/2014/main" id="{6EB205B5-1049-727C-F584-44D550CA78A9}"/>
              </a:ext>
              <a:ext uri="{C183D7F6-B498-43B3-948B-1728B52AA6E4}">
                <adec:decorative xmlns:adec="http://schemas.microsoft.com/office/drawing/2017/decorative" val="1"/>
              </a:ext>
            </a:extLst>
          </p:cNvPr>
          <p:cNvCxnSpPr>
            <a:cxnSpLocks/>
          </p:cNvCxnSpPr>
          <p:nvPr/>
        </p:nvCxnSpPr>
        <p:spPr>
          <a:xfrm>
            <a:off x="11203912" y="2351314"/>
            <a:ext cx="542611"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1DED5577-DB61-B803-D4C7-D8D24D60267D}"/>
              </a:ext>
              <a:ext uri="{C183D7F6-B498-43B3-948B-1728B52AA6E4}">
                <adec:decorative xmlns:adec="http://schemas.microsoft.com/office/drawing/2017/decorative" val="1"/>
              </a:ext>
            </a:extLst>
          </p:cNvPr>
          <p:cNvCxnSpPr>
            <a:cxnSpLocks/>
          </p:cNvCxnSpPr>
          <p:nvPr/>
        </p:nvCxnSpPr>
        <p:spPr>
          <a:xfrm>
            <a:off x="11746523" y="2351314"/>
            <a:ext cx="0" cy="1225899"/>
          </a:xfrm>
          <a:prstGeom prst="line">
            <a:avLst/>
          </a:prstGeom>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01283E62-6C41-E4D3-026D-F3F1651AABAE}"/>
              </a:ext>
              <a:ext uri="{C183D7F6-B498-43B3-948B-1728B52AA6E4}">
                <adec:decorative xmlns:adec="http://schemas.microsoft.com/office/drawing/2017/decorative" val="1"/>
              </a:ext>
            </a:extLst>
          </p:cNvPr>
          <p:cNvCxnSpPr>
            <a:cxnSpLocks/>
          </p:cNvCxnSpPr>
          <p:nvPr/>
        </p:nvCxnSpPr>
        <p:spPr>
          <a:xfrm flipH="1">
            <a:off x="261257" y="3577213"/>
            <a:ext cx="11485266" cy="1675"/>
          </a:xfrm>
          <a:prstGeom prst="line">
            <a:avLst/>
          </a:prstGeom>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D974A32C-8DE7-9D7D-ADC0-5E7DEA7892A9}"/>
              </a:ext>
              <a:ext uri="{C183D7F6-B498-43B3-948B-1728B52AA6E4}">
                <adec:decorative xmlns:adec="http://schemas.microsoft.com/office/drawing/2017/decorative" val="1"/>
              </a:ext>
            </a:extLst>
          </p:cNvPr>
          <p:cNvCxnSpPr>
            <a:cxnSpLocks/>
          </p:cNvCxnSpPr>
          <p:nvPr/>
        </p:nvCxnSpPr>
        <p:spPr>
          <a:xfrm>
            <a:off x="261257" y="3578888"/>
            <a:ext cx="0" cy="1242941"/>
          </a:xfrm>
          <a:prstGeom prst="line">
            <a:avLst/>
          </a:prstGeom>
        </p:spPr>
        <p:style>
          <a:lnRef idx="2">
            <a:schemeClr val="accent1"/>
          </a:lnRef>
          <a:fillRef idx="0">
            <a:schemeClr val="accent1"/>
          </a:fillRef>
          <a:effectRef idx="1">
            <a:schemeClr val="accent1"/>
          </a:effectRef>
          <a:fontRef idx="minor">
            <a:schemeClr val="tx1"/>
          </a:fontRef>
        </p:style>
      </p:cxnSp>
      <p:cxnSp>
        <p:nvCxnSpPr>
          <p:cNvPr id="42" name="Straight Arrow Connector 41">
            <a:extLst>
              <a:ext uri="{FF2B5EF4-FFF2-40B4-BE49-F238E27FC236}">
                <a16:creationId xmlns:a16="http://schemas.microsoft.com/office/drawing/2014/main" id="{B761AC15-DE42-B3E7-66FD-F00D97A7569F}"/>
              </a:ext>
              <a:ext uri="{C183D7F6-B498-43B3-948B-1728B52AA6E4}">
                <adec:decorative xmlns:adec="http://schemas.microsoft.com/office/drawing/2017/decorative" val="1"/>
              </a:ext>
            </a:extLst>
          </p:cNvPr>
          <p:cNvCxnSpPr>
            <a:cxnSpLocks/>
          </p:cNvCxnSpPr>
          <p:nvPr/>
        </p:nvCxnSpPr>
        <p:spPr>
          <a:xfrm>
            <a:off x="261257" y="4821829"/>
            <a:ext cx="26793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Rectangle: Rounded Corners 19">
            <a:extLst>
              <a:ext uri="{FF2B5EF4-FFF2-40B4-BE49-F238E27FC236}">
                <a16:creationId xmlns:a16="http://schemas.microsoft.com/office/drawing/2014/main" id="{EDB98BF6-C4DC-03B0-DA78-0A2BE06413A3}"/>
              </a:ext>
              <a:ext uri="{C183D7F6-B498-43B3-948B-1728B52AA6E4}">
                <adec:decorative xmlns:adec="http://schemas.microsoft.com/office/drawing/2017/decorative" val="1"/>
              </a:ext>
            </a:extLst>
          </p:cNvPr>
          <p:cNvSpPr/>
          <p:nvPr/>
        </p:nvSpPr>
        <p:spPr>
          <a:xfrm>
            <a:off x="609601" y="3980822"/>
            <a:ext cx="2143648" cy="1668015"/>
          </a:xfrm>
          <a:prstGeom prst="roundRect">
            <a:avLst/>
          </a:prstGeom>
          <a:solidFill>
            <a:schemeClr val="accent6">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52" name="TextBox 51">
            <a:extLst>
              <a:ext uri="{FF2B5EF4-FFF2-40B4-BE49-F238E27FC236}">
                <a16:creationId xmlns:a16="http://schemas.microsoft.com/office/drawing/2014/main" id="{C394028B-5D06-345F-79EF-9A601CD720D8}"/>
              </a:ext>
            </a:extLst>
          </p:cNvPr>
          <p:cNvSpPr txBox="1"/>
          <p:nvPr/>
        </p:nvSpPr>
        <p:spPr>
          <a:xfrm>
            <a:off x="799029" y="4214664"/>
            <a:ext cx="1764792" cy="1200329"/>
          </a:xfrm>
          <a:prstGeom prst="rect">
            <a:avLst/>
          </a:prstGeom>
          <a:noFill/>
        </p:spPr>
        <p:txBody>
          <a:bodyPr wrap="square" rtlCol="0">
            <a:spAutoFit/>
          </a:bodyPr>
          <a:lstStyle/>
          <a:p>
            <a:pPr algn="ctr"/>
            <a:r>
              <a:rPr lang="en-US" sz="2400">
                <a:solidFill>
                  <a:schemeClr val="bg1"/>
                </a:solidFill>
                <a:latin typeface="+mn-lt"/>
              </a:rPr>
              <a:t>Review Committee Meeting #1</a:t>
            </a:r>
          </a:p>
        </p:txBody>
      </p:sp>
      <p:cxnSp>
        <p:nvCxnSpPr>
          <p:cNvPr id="21" name="Straight Arrow Connector 20">
            <a:extLst>
              <a:ext uri="{FF2B5EF4-FFF2-40B4-BE49-F238E27FC236}">
                <a16:creationId xmlns:a16="http://schemas.microsoft.com/office/drawing/2014/main" id="{D18E0F42-A066-588F-B828-4F3403DB340D}"/>
              </a:ext>
              <a:ext uri="{C183D7F6-B498-43B3-948B-1728B52AA6E4}">
                <adec:decorative xmlns:adec="http://schemas.microsoft.com/office/drawing/2017/decorative" val="1"/>
              </a:ext>
            </a:extLst>
          </p:cNvPr>
          <p:cNvCxnSpPr/>
          <p:nvPr/>
        </p:nvCxnSpPr>
        <p:spPr>
          <a:xfrm>
            <a:off x="2873827" y="4814829"/>
            <a:ext cx="40193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2" name="Rectangle: Rounded Corners 21">
            <a:extLst>
              <a:ext uri="{FF2B5EF4-FFF2-40B4-BE49-F238E27FC236}">
                <a16:creationId xmlns:a16="http://schemas.microsoft.com/office/drawing/2014/main" id="{CA9D9E7E-E4EC-2309-3D4A-1EF81FEB1ED3}"/>
              </a:ext>
              <a:ext uri="{C183D7F6-B498-43B3-948B-1728B52AA6E4}">
                <adec:decorative xmlns:adec="http://schemas.microsoft.com/office/drawing/2017/decorative" val="1"/>
              </a:ext>
            </a:extLst>
          </p:cNvPr>
          <p:cNvSpPr/>
          <p:nvPr/>
        </p:nvSpPr>
        <p:spPr>
          <a:xfrm>
            <a:off x="3396339" y="3980822"/>
            <a:ext cx="2143648" cy="1668015"/>
          </a:xfrm>
          <a:prstGeom prst="roundRect">
            <a:avLst/>
          </a:prstGeom>
          <a:solidFill>
            <a:schemeClr val="accent6">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53" name="TextBox 52">
            <a:extLst>
              <a:ext uri="{FF2B5EF4-FFF2-40B4-BE49-F238E27FC236}">
                <a16:creationId xmlns:a16="http://schemas.microsoft.com/office/drawing/2014/main" id="{746334ED-4E41-B5E8-1BB6-678C3CE9A04F}"/>
              </a:ext>
            </a:extLst>
          </p:cNvPr>
          <p:cNvSpPr txBox="1"/>
          <p:nvPr/>
        </p:nvSpPr>
        <p:spPr>
          <a:xfrm>
            <a:off x="3590782" y="4221664"/>
            <a:ext cx="1764792" cy="1200329"/>
          </a:xfrm>
          <a:prstGeom prst="rect">
            <a:avLst/>
          </a:prstGeom>
          <a:noFill/>
        </p:spPr>
        <p:txBody>
          <a:bodyPr wrap="square" rtlCol="0">
            <a:spAutoFit/>
          </a:bodyPr>
          <a:lstStyle/>
          <a:p>
            <a:pPr algn="ctr"/>
            <a:r>
              <a:rPr lang="en-US" sz="2400">
                <a:solidFill>
                  <a:schemeClr val="bg1"/>
                </a:solidFill>
                <a:latin typeface="+mn-lt"/>
              </a:rPr>
              <a:t>Review Committee Meeting #2</a:t>
            </a:r>
          </a:p>
        </p:txBody>
      </p:sp>
      <p:cxnSp>
        <p:nvCxnSpPr>
          <p:cNvPr id="23" name="Straight Arrow Connector 22">
            <a:extLst>
              <a:ext uri="{FF2B5EF4-FFF2-40B4-BE49-F238E27FC236}">
                <a16:creationId xmlns:a16="http://schemas.microsoft.com/office/drawing/2014/main" id="{51ECD988-3AA3-ED28-2F37-99FDBC7AD357}"/>
              </a:ext>
              <a:ext uri="{C183D7F6-B498-43B3-948B-1728B52AA6E4}">
                <adec:decorative xmlns:adec="http://schemas.microsoft.com/office/drawing/2017/decorative" val="1"/>
              </a:ext>
            </a:extLst>
          </p:cNvPr>
          <p:cNvCxnSpPr/>
          <p:nvPr/>
        </p:nvCxnSpPr>
        <p:spPr>
          <a:xfrm>
            <a:off x="5660565" y="4814829"/>
            <a:ext cx="40193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Rectangle: Rounded Corners 23">
            <a:extLst>
              <a:ext uri="{FF2B5EF4-FFF2-40B4-BE49-F238E27FC236}">
                <a16:creationId xmlns:a16="http://schemas.microsoft.com/office/drawing/2014/main" id="{713C7960-BDF2-E51B-F0B4-21940E171A82}"/>
              </a:ext>
              <a:ext uri="{C183D7F6-B498-43B3-948B-1728B52AA6E4}">
                <adec:decorative xmlns:adec="http://schemas.microsoft.com/office/drawing/2017/decorative" val="1"/>
              </a:ext>
            </a:extLst>
          </p:cNvPr>
          <p:cNvSpPr/>
          <p:nvPr/>
        </p:nvSpPr>
        <p:spPr>
          <a:xfrm>
            <a:off x="6183077" y="3980822"/>
            <a:ext cx="2143648" cy="16680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55" name="TextBox 54">
            <a:extLst>
              <a:ext uri="{FF2B5EF4-FFF2-40B4-BE49-F238E27FC236}">
                <a16:creationId xmlns:a16="http://schemas.microsoft.com/office/drawing/2014/main" id="{D3D9CDD5-DB89-D00D-7146-F2F0522FAE3E}"/>
              </a:ext>
            </a:extLst>
          </p:cNvPr>
          <p:cNvSpPr txBox="1"/>
          <p:nvPr/>
        </p:nvSpPr>
        <p:spPr>
          <a:xfrm>
            <a:off x="6377520" y="4191800"/>
            <a:ext cx="1764792" cy="1200329"/>
          </a:xfrm>
          <a:prstGeom prst="rect">
            <a:avLst/>
          </a:prstGeom>
          <a:noFill/>
        </p:spPr>
        <p:txBody>
          <a:bodyPr wrap="square" rtlCol="0">
            <a:spAutoFit/>
          </a:bodyPr>
          <a:lstStyle/>
          <a:p>
            <a:pPr algn="ctr"/>
            <a:r>
              <a:rPr lang="en-US" sz="2400">
                <a:solidFill>
                  <a:schemeClr val="bg1"/>
                </a:solidFill>
                <a:latin typeface="+mn-lt"/>
              </a:rPr>
              <a:t>CIP Resident Survey</a:t>
            </a:r>
          </a:p>
        </p:txBody>
      </p:sp>
      <p:cxnSp>
        <p:nvCxnSpPr>
          <p:cNvPr id="25" name="Straight Arrow Connector 24">
            <a:extLst>
              <a:ext uri="{FF2B5EF4-FFF2-40B4-BE49-F238E27FC236}">
                <a16:creationId xmlns:a16="http://schemas.microsoft.com/office/drawing/2014/main" id="{3BDA89BB-F259-04AC-62D9-EF6003177FEB}"/>
              </a:ext>
              <a:ext uri="{C183D7F6-B498-43B3-948B-1728B52AA6E4}">
                <adec:decorative xmlns:adec="http://schemas.microsoft.com/office/drawing/2017/decorative" val="1"/>
              </a:ext>
            </a:extLst>
          </p:cNvPr>
          <p:cNvCxnSpPr/>
          <p:nvPr/>
        </p:nvCxnSpPr>
        <p:spPr>
          <a:xfrm>
            <a:off x="8447303" y="4821829"/>
            <a:ext cx="40193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Rectangle: Rounded Corners 25">
            <a:extLst>
              <a:ext uri="{FF2B5EF4-FFF2-40B4-BE49-F238E27FC236}">
                <a16:creationId xmlns:a16="http://schemas.microsoft.com/office/drawing/2014/main" id="{999482DE-0971-5EC7-4335-D15DFD553B26}"/>
              </a:ext>
              <a:ext uri="{C183D7F6-B498-43B3-948B-1728B52AA6E4}">
                <adec:decorative xmlns:adec="http://schemas.microsoft.com/office/drawing/2017/decorative" val="1"/>
              </a:ext>
            </a:extLst>
          </p:cNvPr>
          <p:cNvSpPr/>
          <p:nvPr/>
        </p:nvSpPr>
        <p:spPr>
          <a:xfrm>
            <a:off x="8969815" y="3957958"/>
            <a:ext cx="2143648" cy="1668015"/>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640080" rtlCol="0" anchor="ctr"/>
          <a:lstStyle/>
          <a:p>
            <a:pPr algn="l"/>
            <a:endParaRPr lang="en-US" sz="2800">
              <a:solidFill>
                <a:schemeClr val="bg1"/>
              </a:solidFill>
            </a:endParaRPr>
          </a:p>
        </p:txBody>
      </p:sp>
      <p:sp>
        <p:nvSpPr>
          <p:cNvPr id="56" name="TextBox 55">
            <a:extLst>
              <a:ext uri="{FF2B5EF4-FFF2-40B4-BE49-F238E27FC236}">
                <a16:creationId xmlns:a16="http://schemas.microsoft.com/office/drawing/2014/main" id="{9FD1CE41-06FE-05A2-5E59-5824C0F46758}"/>
              </a:ext>
            </a:extLst>
          </p:cNvPr>
          <p:cNvSpPr txBox="1"/>
          <p:nvPr/>
        </p:nvSpPr>
        <p:spPr>
          <a:xfrm>
            <a:off x="9159243" y="4221664"/>
            <a:ext cx="1764792" cy="1200329"/>
          </a:xfrm>
          <a:prstGeom prst="rect">
            <a:avLst/>
          </a:prstGeom>
          <a:noFill/>
        </p:spPr>
        <p:txBody>
          <a:bodyPr wrap="square" rtlCol="0">
            <a:spAutoFit/>
          </a:bodyPr>
          <a:lstStyle/>
          <a:p>
            <a:pPr algn="ctr"/>
            <a:r>
              <a:rPr lang="en-US" sz="2400">
                <a:solidFill>
                  <a:schemeClr val="bg1"/>
                </a:solidFill>
                <a:latin typeface="+mn-lt"/>
              </a:rPr>
              <a:t>Compare Scores &amp; Financials</a:t>
            </a:r>
          </a:p>
        </p:txBody>
      </p:sp>
      <p:sp>
        <p:nvSpPr>
          <p:cNvPr id="3" name="Slide Number Placeholder 2">
            <a:extLst>
              <a:ext uri="{FF2B5EF4-FFF2-40B4-BE49-F238E27FC236}">
                <a16:creationId xmlns:a16="http://schemas.microsoft.com/office/drawing/2014/main" id="{E366A170-320D-CC5D-5ED3-E8BCDD35BE78}"/>
              </a:ext>
            </a:extLst>
          </p:cNvPr>
          <p:cNvSpPr>
            <a:spLocks noGrp="1"/>
          </p:cNvSpPr>
          <p:nvPr>
            <p:ph type="sldNum" sz="quarter" idx="12"/>
          </p:nvPr>
        </p:nvSpPr>
        <p:spPr/>
        <p:txBody>
          <a:bodyPr/>
          <a:lstStyle/>
          <a:p>
            <a:fld id="{CC057153-B650-4DEB-B370-79DDCFDCE934}" type="slidenum">
              <a:rPr lang="en-US" smtClean="0">
                <a:solidFill>
                  <a:schemeClr val="tx1"/>
                </a:solidFill>
              </a:rPr>
              <a:t>8</a:t>
            </a:fld>
            <a:endParaRPr lang="en-US">
              <a:solidFill>
                <a:schemeClr val="tx1"/>
              </a:solidFill>
            </a:endParaRPr>
          </a:p>
        </p:txBody>
      </p:sp>
    </p:spTree>
    <p:extLst>
      <p:ext uri="{BB962C8B-B14F-4D97-AF65-F5344CB8AC3E}">
        <p14:creationId xmlns:p14="http://schemas.microsoft.com/office/powerpoint/2010/main" val="866117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6"/>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8"/>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52"/>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1"/>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2"/>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53"/>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55"/>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4"/>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25"/>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6"/>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6" grpId="0"/>
      <p:bldP spid="14" grpId="0" animBg="1"/>
      <p:bldP spid="47" grpId="0"/>
      <p:bldP spid="16" grpId="0" animBg="1"/>
      <p:bldP spid="50" grpId="0"/>
      <p:bldP spid="18" grpId="0" animBg="1"/>
      <p:bldP spid="51" grpId="0"/>
      <p:bldP spid="20" grpId="0" animBg="1"/>
      <p:bldP spid="52" grpId="0"/>
      <p:bldP spid="22" grpId="0" animBg="1"/>
      <p:bldP spid="53" grpId="0"/>
      <p:bldP spid="24" grpId="0" animBg="1"/>
      <p:bldP spid="55" grpId="0"/>
      <p:bldP spid="26" grpId="0" animBg="1"/>
      <p:bldP spid="56"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43274804-62ED-C670-0AA0-8374065B7C7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331A8A0-FF8B-426A-5BC5-F9088361E069}"/>
              </a:ext>
            </a:extLst>
          </p:cNvPr>
          <p:cNvSpPr>
            <a:spLocks noGrp="1"/>
          </p:cNvSpPr>
          <p:nvPr>
            <p:ph type="title"/>
          </p:nvPr>
        </p:nvSpPr>
        <p:spPr/>
        <p:txBody>
          <a:bodyPr/>
          <a:lstStyle/>
          <a:p>
            <a:r>
              <a:rPr lang="en-US">
                <a:solidFill>
                  <a:schemeClr val="accent5"/>
                </a:solidFill>
              </a:rPr>
              <a:t>Project Proposals by Committee Ranking</a:t>
            </a:r>
          </a:p>
        </p:txBody>
      </p:sp>
      <p:sp>
        <p:nvSpPr>
          <p:cNvPr id="2" name="TextBox 7">
            <a:extLst>
              <a:ext uri="{FF2B5EF4-FFF2-40B4-BE49-F238E27FC236}">
                <a16:creationId xmlns:a16="http://schemas.microsoft.com/office/drawing/2014/main" id="{8D627135-4556-ED47-37BC-A1605CB01398}"/>
              </a:ext>
            </a:extLst>
          </p:cNvPr>
          <p:cNvSpPr txBox="1"/>
          <p:nvPr/>
        </p:nvSpPr>
        <p:spPr>
          <a:xfrm>
            <a:off x="1680262" y="1211075"/>
            <a:ext cx="9715603" cy="4524315"/>
          </a:xfrm>
          <a:prstGeom prst="rect">
            <a:avLst/>
          </a:prstGeom>
          <a:noFill/>
        </p:spPr>
        <p:txBody>
          <a:bodyPr wrap="square" lIns="91440" tIns="45720" rIns="91440" bIns="45720" numCol="2"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514350" indent="-514350">
              <a:buFont typeface="+mj-lt"/>
              <a:buAutoNum type="arabicPeriod"/>
            </a:pPr>
            <a:r>
              <a:rPr lang="en-US" sz="2400">
                <a:solidFill>
                  <a:schemeClr val="accent4"/>
                </a:solidFill>
              </a:rPr>
              <a:t>Water Plant</a:t>
            </a:r>
          </a:p>
          <a:p>
            <a:pPr marL="514350" indent="-514350">
              <a:buFont typeface="+mj-lt"/>
              <a:buAutoNum type="arabicPeriod"/>
            </a:pPr>
            <a:r>
              <a:rPr lang="en-US" sz="2400">
                <a:solidFill>
                  <a:schemeClr val="accent5"/>
                </a:solidFill>
              </a:rPr>
              <a:t>Beranek Park</a:t>
            </a:r>
            <a:endParaRPr lang="en-US" sz="2400">
              <a:solidFill>
                <a:schemeClr val="accent1"/>
              </a:solidFill>
            </a:endParaRPr>
          </a:p>
          <a:p>
            <a:pPr marL="514350" indent="-514350">
              <a:buFont typeface="+mj-lt"/>
              <a:buAutoNum type="arabicPeriod"/>
            </a:pPr>
            <a:r>
              <a:rPr lang="en-US" sz="2400">
                <a:solidFill>
                  <a:schemeClr val="accent4"/>
                </a:solidFill>
              </a:rPr>
              <a:t>Thomas Drive Sewer</a:t>
            </a:r>
          </a:p>
          <a:p>
            <a:pPr marL="514350" indent="-514350">
              <a:buFont typeface="+mj-lt"/>
              <a:buAutoNum type="arabicPeriod"/>
            </a:pPr>
            <a:r>
              <a:rPr lang="en-US" sz="2400">
                <a:solidFill>
                  <a:schemeClr val="accent6">
                    <a:lumMod val="50000"/>
                  </a:schemeClr>
                </a:solidFill>
              </a:rPr>
              <a:t>Main Street Super Project</a:t>
            </a:r>
          </a:p>
          <a:p>
            <a:pPr marL="514350" indent="-514350">
              <a:buFont typeface="+mj-lt"/>
              <a:buAutoNum type="arabicPeriod"/>
            </a:pPr>
            <a:r>
              <a:rPr lang="en-US" sz="2400">
                <a:solidFill>
                  <a:schemeClr val="accent4"/>
                </a:solidFill>
              </a:rPr>
              <a:t>Sewer Televising</a:t>
            </a:r>
          </a:p>
          <a:p>
            <a:pPr marL="514350" indent="-514350">
              <a:buFont typeface="+mj-lt"/>
              <a:buAutoNum type="arabicPeriod"/>
            </a:pPr>
            <a:r>
              <a:rPr lang="en-US" sz="2400">
                <a:solidFill>
                  <a:schemeClr val="accent4"/>
                </a:solidFill>
              </a:rPr>
              <a:t>Greenview Water Main</a:t>
            </a:r>
          </a:p>
          <a:p>
            <a:pPr marL="514350" indent="-514350">
              <a:buFont typeface="+mj-lt"/>
              <a:buAutoNum type="arabicPeriod"/>
            </a:pPr>
            <a:r>
              <a:rPr lang="en-US" sz="2400">
                <a:solidFill>
                  <a:schemeClr val="accent5"/>
                </a:solidFill>
              </a:rPr>
              <a:t>Herbert Hoover Trail</a:t>
            </a:r>
          </a:p>
          <a:p>
            <a:pPr marL="514350" indent="-514350">
              <a:buFont typeface="+mj-lt"/>
              <a:buAutoNum type="arabicPeriod"/>
            </a:pPr>
            <a:r>
              <a:rPr lang="en-US" sz="2400">
                <a:solidFill>
                  <a:schemeClr val="accent4"/>
                </a:solidFill>
              </a:rPr>
              <a:t>Main Street Water Main</a:t>
            </a:r>
          </a:p>
          <a:p>
            <a:pPr marL="514350" indent="-514350">
              <a:buFont typeface="+mj-lt"/>
              <a:buAutoNum type="arabicPeriod"/>
            </a:pPr>
            <a:r>
              <a:rPr lang="en-US" sz="2400">
                <a:solidFill>
                  <a:schemeClr val="accent5"/>
                </a:solidFill>
              </a:rPr>
              <a:t>Rail Trail</a:t>
            </a:r>
          </a:p>
          <a:p>
            <a:pPr marL="514350" indent="-514350">
              <a:buFont typeface="+mj-lt"/>
              <a:buAutoNum type="arabicPeriod"/>
            </a:pPr>
            <a:r>
              <a:rPr lang="en-US" sz="2400">
                <a:solidFill>
                  <a:schemeClr val="accent5"/>
                </a:solidFill>
              </a:rPr>
              <a:t>Splash Pad</a:t>
            </a:r>
          </a:p>
          <a:p>
            <a:pPr marL="514350" indent="-514350">
              <a:buFont typeface="+mj-lt"/>
              <a:buAutoNum type="arabicPeriod"/>
            </a:pPr>
            <a:r>
              <a:rPr lang="en-US" sz="2400">
                <a:solidFill>
                  <a:schemeClr val="accent5"/>
                </a:solidFill>
              </a:rPr>
              <a:t>Town Hall</a:t>
            </a:r>
          </a:p>
          <a:p>
            <a:pPr marL="514350" indent="-514350">
              <a:buFont typeface="+mj-lt"/>
              <a:buAutoNum type="arabicPeriod"/>
            </a:pPr>
            <a:endParaRPr lang="en-US" sz="2400">
              <a:solidFill>
                <a:schemeClr val="accent5"/>
              </a:solidFill>
            </a:endParaRPr>
          </a:p>
          <a:p>
            <a:pPr marL="514350" indent="-514350">
              <a:buFont typeface="+mj-lt"/>
              <a:buAutoNum type="arabicPeriod"/>
            </a:pPr>
            <a:r>
              <a:rPr lang="en-US" sz="2400">
                <a:solidFill>
                  <a:schemeClr val="accent6">
                    <a:lumMod val="50000"/>
                  </a:schemeClr>
                </a:solidFill>
              </a:rPr>
              <a:t>Truck Re-Route</a:t>
            </a:r>
          </a:p>
          <a:p>
            <a:pPr marL="514350" indent="-514350">
              <a:buFont typeface="+mj-lt"/>
              <a:buAutoNum type="arabicPeriod"/>
            </a:pPr>
            <a:r>
              <a:rPr lang="en-US" sz="2400">
                <a:solidFill>
                  <a:schemeClr val="accent4"/>
                </a:solidFill>
              </a:rPr>
              <a:t>North Downey Water Main</a:t>
            </a:r>
          </a:p>
          <a:p>
            <a:pPr marL="514350" indent="-514350">
              <a:buFont typeface="+mj-lt"/>
              <a:buAutoNum type="arabicPeriod"/>
            </a:pPr>
            <a:r>
              <a:rPr lang="en-US" sz="2400">
                <a:solidFill>
                  <a:schemeClr val="accent4"/>
                </a:solidFill>
              </a:rPr>
              <a:t>Ladder Truck</a:t>
            </a:r>
          </a:p>
          <a:p>
            <a:pPr marL="514350" indent="-514350">
              <a:buFont typeface="+mj-lt"/>
              <a:buAutoNum type="arabicPeriod"/>
            </a:pPr>
            <a:r>
              <a:rPr lang="en-US" sz="2400">
                <a:solidFill>
                  <a:schemeClr val="accent4"/>
                </a:solidFill>
              </a:rPr>
              <a:t>New Police/Fire Station</a:t>
            </a:r>
          </a:p>
          <a:p>
            <a:pPr marL="514350" indent="-514350">
              <a:buFont typeface="+mj-lt"/>
              <a:buAutoNum type="arabicPeriod"/>
            </a:pPr>
            <a:r>
              <a:rPr lang="en-US" sz="2400">
                <a:solidFill>
                  <a:schemeClr val="accent5"/>
                </a:solidFill>
              </a:rPr>
              <a:t>Community Center</a:t>
            </a:r>
          </a:p>
          <a:p>
            <a:pPr marL="514350" indent="-514350">
              <a:buFont typeface="+mj-lt"/>
              <a:buAutoNum type="arabicPeriod"/>
            </a:pPr>
            <a:r>
              <a:rPr lang="en-US" sz="2400">
                <a:solidFill>
                  <a:schemeClr val="accent6">
                    <a:lumMod val="50000"/>
                  </a:schemeClr>
                </a:solidFill>
              </a:rPr>
              <a:t>Pedestrian Bridge</a:t>
            </a:r>
          </a:p>
          <a:p>
            <a:pPr marL="514350" indent="-514350">
              <a:buFont typeface="+mj-lt"/>
              <a:buAutoNum type="arabicPeriod"/>
            </a:pPr>
            <a:r>
              <a:rPr lang="en-US" sz="2400">
                <a:solidFill>
                  <a:schemeClr val="accent6">
                    <a:lumMod val="50000"/>
                  </a:schemeClr>
                </a:solidFill>
              </a:rPr>
              <a:t>300 Street Renovation</a:t>
            </a:r>
          </a:p>
          <a:p>
            <a:pPr marL="514350" indent="-514350">
              <a:buFont typeface="+mj-lt"/>
              <a:buAutoNum type="arabicPeriod"/>
            </a:pPr>
            <a:r>
              <a:rPr lang="en-US" sz="2400">
                <a:solidFill>
                  <a:schemeClr val="accent5"/>
                </a:solidFill>
              </a:rPr>
              <a:t>New Library</a:t>
            </a:r>
          </a:p>
          <a:p>
            <a:pPr marL="514350" indent="-514350">
              <a:buFont typeface="+mj-lt"/>
              <a:buAutoNum type="arabicPeriod"/>
            </a:pPr>
            <a:r>
              <a:rPr lang="en-US" sz="2400">
                <a:solidFill>
                  <a:schemeClr val="accent6">
                    <a:lumMod val="50000"/>
                  </a:schemeClr>
                </a:solidFill>
              </a:rPr>
              <a:t>South Baker/Downey Overlay</a:t>
            </a:r>
          </a:p>
          <a:p>
            <a:pPr marL="514350" indent="-514350">
              <a:buFont typeface="+mj-lt"/>
              <a:buAutoNum type="arabicPeriod"/>
            </a:pPr>
            <a:r>
              <a:rPr lang="en-US" sz="2400">
                <a:solidFill>
                  <a:schemeClr val="accent4"/>
                </a:solidFill>
              </a:rPr>
              <a:t>Cemetery Plots</a:t>
            </a:r>
          </a:p>
          <a:p>
            <a:endParaRPr lang="en-US" sz="2400"/>
          </a:p>
        </p:txBody>
      </p:sp>
      <p:sp>
        <p:nvSpPr>
          <p:cNvPr id="5" name="Rectangle 4">
            <a:extLst>
              <a:ext uri="{FF2B5EF4-FFF2-40B4-BE49-F238E27FC236}">
                <a16:creationId xmlns:a16="http://schemas.microsoft.com/office/drawing/2014/main" id="{28A79618-DBDD-7BAA-D376-ABB2EFED2AF1}"/>
              </a:ext>
              <a:ext uri="{C183D7F6-B498-43B3-948B-1728B52AA6E4}">
                <adec:decorative xmlns:adec="http://schemas.microsoft.com/office/drawing/2017/decorative" val="1"/>
              </a:ext>
            </a:extLst>
          </p:cNvPr>
          <p:cNvSpPr/>
          <p:nvPr/>
        </p:nvSpPr>
        <p:spPr>
          <a:xfrm>
            <a:off x="2272103" y="5891335"/>
            <a:ext cx="290146" cy="280865"/>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accent4"/>
              </a:solidFill>
            </a:endParaRPr>
          </a:p>
        </p:txBody>
      </p:sp>
      <p:sp>
        <p:nvSpPr>
          <p:cNvPr id="6" name="Rectangle 5">
            <a:extLst>
              <a:ext uri="{FF2B5EF4-FFF2-40B4-BE49-F238E27FC236}">
                <a16:creationId xmlns:a16="http://schemas.microsoft.com/office/drawing/2014/main" id="{B10C8E11-F1FE-52F8-6155-AD826FE6AAA1}"/>
              </a:ext>
              <a:ext uri="{C183D7F6-B498-43B3-948B-1728B52AA6E4}">
                <adec:decorative xmlns:adec="http://schemas.microsoft.com/office/drawing/2017/decorative" val="1"/>
              </a:ext>
            </a:extLst>
          </p:cNvPr>
          <p:cNvSpPr/>
          <p:nvPr/>
        </p:nvSpPr>
        <p:spPr>
          <a:xfrm>
            <a:off x="7949824" y="5891334"/>
            <a:ext cx="290146" cy="280865"/>
          </a:xfrm>
          <a:prstGeom prst="rect">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 name="Rectangle 6">
            <a:extLst>
              <a:ext uri="{FF2B5EF4-FFF2-40B4-BE49-F238E27FC236}">
                <a16:creationId xmlns:a16="http://schemas.microsoft.com/office/drawing/2014/main" id="{5406897E-0F91-B62A-5669-552CA9E5D360}"/>
              </a:ext>
              <a:ext uri="{C183D7F6-B498-43B3-948B-1728B52AA6E4}">
                <adec:decorative xmlns:adec="http://schemas.microsoft.com/office/drawing/2017/decorative" val="1"/>
              </a:ext>
            </a:extLst>
          </p:cNvPr>
          <p:cNvSpPr/>
          <p:nvPr/>
        </p:nvSpPr>
        <p:spPr>
          <a:xfrm>
            <a:off x="5318637" y="5891333"/>
            <a:ext cx="290146" cy="280865"/>
          </a:xfrm>
          <a:prstGeom prst="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accent5"/>
              </a:solidFill>
            </a:endParaRPr>
          </a:p>
        </p:txBody>
      </p:sp>
      <p:sp>
        <p:nvSpPr>
          <p:cNvPr id="8" name="TextBox 11">
            <a:extLst>
              <a:ext uri="{FF2B5EF4-FFF2-40B4-BE49-F238E27FC236}">
                <a16:creationId xmlns:a16="http://schemas.microsoft.com/office/drawing/2014/main" id="{FED2E742-841E-507B-49C9-0264B761FF1A}"/>
              </a:ext>
            </a:extLst>
          </p:cNvPr>
          <p:cNvSpPr txBox="1"/>
          <p:nvPr/>
        </p:nvSpPr>
        <p:spPr>
          <a:xfrm>
            <a:off x="2616645" y="5845925"/>
            <a:ext cx="2154115"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chemeClr val="accent4"/>
                </a:solidFill>
              </a:rPr>
              <a:t>Infrastructure</a:t>
            </a:r>
          </a:p>
        </p:txBody>
      </p:sp>
      <p:sp>
        <p:nvSpPr>
          <p:cNvPr id="9" name="TextBox 12">
            <a:extLst>
              <a:ext uri="{FF2B5EF4-FFF2-40B4-BE49-F238E27FC236}">
                <a16:creationId xmlns:a16="http://schemas.microsoft.com/office/drawing/2014/main" id="{7964D528-5053-4C07-29C9-4D2CC701BF8C}"/>
              </a:ext>
            </a:extLst>
          </p:cNvPr>
          <p:cNvSpPr txBox="1"/>
          <p:nvPr/>
        </p:nvSpPr>
        <p:spPr>
          <a:xfrm>
            <a:off x="5707191" y="5860945"/>
            <a:ext cx="2154115"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chemeClr val="accent5"/>
                </a:solidFill>
              </a:rPr>
              <a:t>Amenities</a:t>
            </a:r>
          </a:p>
        </p:txBody>
      </p:sp>
      <p:sp>
        <p:nvSpPr>
          <p:cNvPr id="10" name="TextBox 13">
            <a:extLst>
              <a:ext uri="{FF2B5EF4-FFF2-40B4-BE49-F238E27FC236}">
                <a16:creationId xmlns:a16="http://schemas.microsoft.com/office/drawing/2014/main" id="{42F51F7A-1967-3EB6-99C5-4229237D6880}"/>
              </a:ext>
            </a:extLst>
          </p:cNvPr>
          <p:cNvSpPr txBox="1"/>
          <p:nvPr/>
        </p:nvSpPr>
        <p:spPr>
          <a:xfrm>
            <a:off x="8328488" y="5860945"/>
            <a:ext cx="2154115"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chemeClr val="accent6">
                    <a:lumMod val="50000"/>
                  </a:schemeClr>
                </a:solidFill>
              </a:rPr>
              <a:t>Roads</a:t>
            </a:r>
          </a:p>
        </p:txBody>
      </p:sp>
      <p:sp>
        <p:nvSpPr>
          <p:cNvPr id="3" name="Slide Number Placeholder 2">
            <a:extLst>
              <a:ext uri="{FF2B5EF4-FFF2-40B4-BE49-F238E27FC236}">
                <a16:creationId xmlns:a16="http://schemas.microsoft.com/office/drawing/2014/main" id="{4F629AAD-C7A9-71B8-659B-3315F6567000}"/>
              </a:ext>
            </a:extLst>
          </p:cNvPr>
          <p:cNvSpPr>
            <a:spLocks noGrp="1"/>
          </p:cNvSpPr>
          <p:nvPr>
            <p:ph type="sldNum" sz="quarter" idx="12"/>
          </p:nvPr>
        </p:nvSpPr>
        <p:spPr/>
        <p:txBody>
          <a:bodyPr/>
          <a:lstStyle/>
          <a:p>
            <a:fld id="{CC057153-B650-4DEB-B370-79DDCFDCE934}" type="slidenum">
              <a:rPr lang="en-US" smtClean="0">
                <a:solidFill>
                  <a:schemeClr val="tx1"/>
                </a:solidFill>
              </a:rPr>
              <a:t>9</a:t>
            </a:fld>
            <a:endParaRPr lang="en-US">
              <a:solidFill>
                <a:schemeClr val="tx1"/>
              </a:solidFill>
            </a:endParaRPr>
          </a:p>
        </p:txBody>
      </p:sp>
    </p:spTree>
    <p:extLst>
      <p:ext uri="{BB962C8B-B14F-4D97-AF65-F5344CB8AC3E}">
        <p14:creationId xmlns:p14="http://schemas.microsoft.com/office/powerpoint/2010/main" val="3970177581"/>
      </p:ext>
    </p:extLst>
  </p:cSld>
  <p:clrMapOvr>
    <a:masterClrMapping/>
  </p:clrMapOvr>
</p:sld>
</file>

<file path=ppt/theme/theme1.xml><?xml version="1.0" encoding="utf-8"?>
<a:theme xmlns:a="http://schemas.openxmlformats.org/drawingml/2006/main" name="Trailblazer Block">
  <a:themeElements>
    <a:clrScheme name="Custom 8">
      <a:dk1>
        <a:srgbClr val="123D2D"/>
      </a:dk1>
      <a:lt1>
        <a:srgbClr val="FFFFFF"/>
      </a:lt1>
      <a:dk2>
        <a:srgbClr val="EBDFC8"/>
      </a:dk2>
      <a:lt2>
        <a:srgbClr val="E8E8E8"/>
      </a:lt2>
      <a:accent1>
        <a:srgbClr val="123D2D"/>
      </a:accent1>
      <a:accent2>
        <a:srgbClr val="B33E29"/>
      </a:accent2>
      <a:accent3>
        <a:srgbClr val="634E24"/>
      </a:accent3>
      <a:accent4>
        <a:srgbClr val="0066CC"/>
      </a:accent4>
      <a:accent5>
        <a:srgbClr val="CC6600"/>
      </a:accent5>
      <a:accent6>
        <a:srgbClr val="D0DBCB"/>
      </a:accent6>
      <a:hlink>
        <a:srgbClr val="659B5E"/>
      </a:hlink>
      <a:folHlink>
        <a:srgbClr val="69995D"/>
      </a:folHlink>
    </a:clrScheme>
    <a:fontScheme name="Custom 3">
      <a:majorFont>
        <a:latin typeface="Aptos ExtraBold"/>
        <a:ea typeface=""/>
        <a:cs typeface=""/>
      </a:majorFont>
      <a:minorFont>
        <a:latin typeface="Aptos Displ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alpha val="70000"/>
          </a:schemeClr>
        </a:solidFill>
        <a:ln>
          <a:noFill/>
        </a:ln>
      </a:spPr>
      <a:bodyPr lIns="640080" rtlCol="0" anchor="ctr"/>
      <a:lstStyle>
        <a:defPPr algn="l">
          <a:defRPr sz="2800" dirty="0">
            <a:solidFill>
              <a:schemeClr val="bg1"/>
            </a:solidFill>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railblazer Block_Finance_win32_EF_v5" id="{D267C162-32E9-443F-A953-2975ACE013C2}" vid="{E087FD1A-7D2D-436F-9687-2EA521F5755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8566DE51839474584126FCC250C7F88" ma:contentTypeVersion="18" ma:contentTypeDescription="Create a new document." ma:contentTypeScope="" ma:versionID="0cf6ae0e66005047220d029647ace3c9">
  <xsd:schema xmlns:xsd="http://www.w3.org/2001/XMLSchema" xmlns:xs="http://www.w3.org/2001/XMLSchema" xmlns:p="http://schemas.microsoft.com/office/2006/metadata/properties" xmlns:ns3="22556f33-da0c-4f01-9997-af92aea27894" xmlns:ns4="adb8b18c-a2ff-43eb-b34f-e09e5b64a3b1" targetNamespace="http://schemas.microsoft.com/office/2006/metadata/properties" ma:root="true" ma:fieldsID="d359975fb1a0a5cf6d69a483132853e1" ns3:_="" ns4:_="">
    <xsd:import namespace="22556f33-da0c-4f01-9997-af92aea27894"/>
    <xsd:import namespace="adb8b18c-a2ff-43eb-b34f-e09e5b64a3b1"/>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DateTaken" minOccurs="0"/>
                <xsd:element ref="ns3:MediaServiceAutoTags" minOccurs="0"/>
                <xsd:element ref="ns3:MediaLengthInSeconds" minOccurs="0"/>
                <xsd:element ref="ns3:MediaServiceOCR" minOccurs="0"/>
                <xsd:element ref="ns3:MediaServiceGenerationTime" minOccurs="0"/>
                <xsd:element ref="ns3:MediaServiceEventHashCode" minOccurs="0"/>
                <xsd:element ref="ns3:_activity" minOccurs="0"/>
                <xsd:element ref="ns3:MediaServiceObjectDetectorVersions" minOccurs="0"/>
                <xsd:element ref="ns3:MediaServiceLocation" minOccurs="0"/>
                <xsd:element ref="ns3:MediaServiceSearchProperties" minOccurs="0"/>
                <xsd:element ref="ns3: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2556f33-da0c-4f01-9997-af92aea2789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_activity" ma:index="21" nillable="true" ma:displayName="_activity" ma:hidden="true" ma:internalName="_activity">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Location" ma:index="23" nillable="true" ma:displayName="Location" ma:indexed="true" ma:internalName="MediaServiceLocation"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SystemTags" ma:index="25"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db8b18c-a2ff-43eb-b34f-e09e5b64a3b1"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22556f33-da0c-4f01-9997-af92aea27894"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54E1214-0302-474F-9207-3B091EA0E620}">
  <ds:schemaRefs>
    <ds:schemaRef ds:uri="22556f33-da0c-4f01-9997-af92aea27894"/>
    <ds:schemaRef ds:uri="adb8b18c-a2ff-43eb-b34f-e09e5b64a3b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3A59ADBB-AEA7-419D-94C5-EC3F1F71C6CA}">
  <ds:schemaRefs>
    <ds:schemaRef ds:uri="http://purl.org/dc/dcmitype/"/>
    <ds:schemaRef ds:uri="http://purl.org/dc/elements/1.1/"/>
    <ds:schemaRef ds:uri="22556f33-da0c-4f01-9997-af92aea27894"/>
    <ds:schemaRef ds:uri="http://purl.org/dc/terms/"/>
    <ds:schemaRef ds:uri="http://schemas.microsoft.com/office/2006/metadata/properties"/>
    <ds:schemaRef ds:uri="http://schemas.microsoft.com/office/2006/documentManagement/types"/>
    <ds:schemaRef ds:uri="http://www.w3.org/XML/1998/namespace"/>
    <ds:schemaRef ds:uri="adb8b18c-a2ff-43eb-b34f-e09e5b64a3b1"/>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48AF407E-CB63-403E-9A1E-6A316786E5B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Public Policy Project Proposal by Slidesgo</Template>
  <TotalTime>0</TotalTime>
  <Words>3858</Words>
  <Application>Microsoft Office PowerPoint</Application>
  <PresentationFormat>Widescreen</PresentationFormat>
  <Paragraphs>1246</Paragraphs>
  <Slides>66</Slides>
  <Notes>48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66</vt:i4>
      </vt:variant>
    </vt:vector>
  </HeadingPairs>
  <TitlesOfParts>
    <vt:vector size="72" baseType="lpstr">
      <vt:lpstr>Aptos</vt:lpstr>
      <vt:lpstr>Aptos Display</vt:lpstr>
      <vt:lpstr>Aptos ExtraBold</vt:lpstr>
      <vt:lpstr>Arial</vt:lpstr>
      <vt:lpstr>Times New Roman</vt:lpstr>
      <vt:lpstr>Trailblazer Block</vt:lpstr>
      <vt:lpstr>West Branch  Capital Improvement Plan &amp; Fiscal Policies</vt:lpstr>
      <vt:lpstr>Fiscal Policy &amp; Capital Improvement Plan Team</vt:lpstr>
      <vt:lpstr>Purpose Statement</vt:lpstr>
      <vt:lpstr>West Branch Capital Improvement Plan (FY 2028- 2032)</vt:lpstr>
      <vt:lpstr>Capital Improvement Plan Needs &amp; Deliverable</vt:lpstr>
      <vt:lpstr>Capital Improvement Plan 2015 - 2020</vt:lpstr>
      <vt:lpstr>Best Practice Research</vt:lpstr>
      <vt:lpstr>FY 2028 – 2032 CIP Process</vt:lpstr>
      <vt:lpstr>Project Proposals by Committee Ranking</vt:lpstr>
      <vt:lpstr>Recommended Projects by Committee Ranking</vt:lpstr>
      <vt:lpstr>Recommended Projects</vt:lpstr>
      <vt:lpstr>Map of Recommended Project</vt:lpstr>
      <vt:lpstr>FY 28 Recommendations</vt:lpstr>
      <vt:lpstr>FY 2028 Recommendations</vt:lpstr>
      <vt:lpstr>FY 2028 Recommendations – Highway Trail</vt:lpstr>
      <vt:lpstr>FY29 – 30 Recommendations</vt:lpstr>
      <vt:lpstr>FY 2029-2030 Recommendations</vt:lpstr>
      <vt:lpstr>FY 2029-2030 Recommendations – Greenview Water Main</vt:lpstr>
      <vt:lpstr>FY 2029-2030 Recommendations – N Downey Water Main</vt:lpstr>
      <vt:lpstr>FY 2029-2030 Recommendations – Thomas Drive Sewer</vt:lpstr>
      <vt:lpstr>FY 31 Recommendations</vt:lpstr>
      <vt:lpstr>FY 2031 Recommendations</vt:lpstr>
      <vt:lpstr>FY 2031 Recommendations – Rail Trail</vt:lpstr>
      <vt:lpstr>FY 2031 Recommendations – sewer Televising</vt:lpstr>
      <vt:lpstr>FY32 Recommendations</vt:lpstr>
      <vt:lpstr>FY 2032 Recommendations</vt:lpstr>
      <vt:lpstr>FY 2032 Recommendations – Town Hall </vt:lpstr>
      <vt:lpstr>FY 2028 -2032 CIP Recommendations</vt:lpstr>
      <vt:lpstr>West Branch Fiscal Policies</vt:lpstr>
      <vt:lpstr>Fiscal Policy Needs &amp; Deliverable</vt:lpstr>
      <vt:lpstr>Fiscal Policy Process</vt:lpstr>
      <vt:lpstr>Tax Increment Financing Application</vt:lpstr>
      <vt:lpstr>Fiscal Policy Recommendations</vt:lpstr>
      <vt:lpstr>Fiscal Policy  Spotlight: Fiscal Management</vt:lpstr>
      <vt:lpstr>Fiscal Policy  Spotlight: Fiscal Management (highlighted)</vt:lpstr>
      <vt:lpstr>Fiscal Policy  Spotlight: Debt Management</vt:lpstr>
      <vt:lpstr>Fiscal Policy  Spotlight: Debt Management (Highlighted)</vt:lpstr>
      <vt:lpstr>Fiscal Policy  Spotlight: Purchasing Policy</vt:lpstr>
      <vt:lpstr>Fiscal Policy  Spotlight: Purchasing Policy (highlighted)</vt:lpstr>
      <vt:lpstr>Fiscal Policy  Spotlight: Investment Policy</vt:lpstr>
      <vt:lpstr>Fiscal Policy  Spotlight: Investment Policy (highlighted)</vt:lpstr>
      <vt:lpstr>West Branch Next Steps</vt:lpstr>
      <vt:lpstr>Adoption Process</vt:lpstr>
      <vt:lpstr>Beyond Our Project</vt:lpstr>
      <vt:lpstr>Questions?</vt:lpstr>
      <vt:lpstr>Questions</vt:lpstr>
      <vt:lpstr>CIP Recommendations</vt:lpstr>
      <vt:lpstr>Grading Criteria</vt:lpstr>
      <vt:lpstr>Project Grading</vt:lpstr>
      <vt:lpstr>Resident Feedback</vt:lpstr>
      <vt:lpstr>Recommended CIP Process</vt:lpstr>
      <vt:lpstr>Current Debt</vt:lpstr>
      <vt:lpstr>Debt Capacity Limit</vt:lpstr>
      <vt:lpstr>Fiscal Peer Community Analysis</vt:lpstr>
      <vt:lpstr>Debt Peer Community Analysis</vt:lpstr>
      <vt:lpstr>West Branch Revenue &amp; Expenditures</vt:lpstr>
      <vt:lpstr>West Branch Revenue</vt:lpstr>
      <vt:lpstr>West Branch Expenditures</vt:lpstr>
      <vt:lpstr>FY 2026 Capital Improvement Projects</vt:lpstr>
      <vt:lpstr>TIF Projects</vt:lpstr>
      <vt:lpstr>Stakeholder Interview Questions</vt:lpstr>
      <vt:lpstr>Population Growth</vt:lpstr>
      <vt:lpstr>Utility Increase</vt:lpstr>
      <vt:lpstr>Utility Rate Comparison (2023)</vt:lpstr>
      <vt:lpstr>Map of West Branch</vt:lpstr>
      <vt:lpstr>West Branch Flood Area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Fern Yarrow</dc:creator>
  <cp:lastModifiedBy>Tubbs, Allie R</cp:lastModifiedBy>
  <cp:revision>1</cp:revision>
  <dcterms:created xsi:type="dcterms:W3CDTF">2025-09-29T22:28:10Z</dcterms:created>
  <dcterms:modified xsi:type="dcterms:W3CDTF">2026-05-11T15:15:56Z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0x01010028566DE51839474584126FCC250C7F88</vt:lpwstr>
  </property>
</Properties>
</file>